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ebp" ContentType="image/webp"/>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6"/>
  </p:notesMasterIdLst>
  <p:sldIdLst>
    <p:sldId id="256" r:id="rId5"/>
  </p:sldIdLst>
  <p:sldSz cx="30267275" cy="42794238"/>
  <p:notesSz cx="6858000" cy="9144000"/>
  <p:defaultTextStyle>
    <a:defPPr>
      <a:defRPr lang="en-US"/>
    </a:defPPr>
    <a:lvl1pPr marL="0" algn="l" defTabSz="4174876" rtl="0" eaLnBrk="1" latinLnBrk="0" hangingPunct="1">
      <a:defRPr sz="8218" kern="1200">
        <a:solidFill>
          <a:schemeClr val="tx1"/>
        </a:solidFill>
        <a:latin typeface="+mn-lt"/>
        <a:ea typeface="+mn-ea"/>
        <a:cs typeface="+mn-cs"/>
      </a:defRPr>
    </a:lvl1pPr>
    <a:lvl2pPr marL="2087438" algn="l" defTabSz="4174876" rtl="0" eaLnBrk="1" latinLnBrk="0" hangingPunct="1">
      <a:defRPr sz="8218" kern="1200">
        <a:solidFill>
          <a:schemeClr val="tx1"/>
        </a:solidFill>
        <a:latin typeface="+mn-lt"/>
        <a:ea typeface="+mn-ea"/>
        <a:cs typeface="+mn-cs"/>
      </a:defRPr>
    </a:lvl2pPr>
    <a:lvl3pPr marL="4174876" algn="l" defTabSz="4174876" rtl="0" eaLnBrk="1" latinLnBrk="0" hangingPunct="1">
      <a:defRPr sz="8218" kern="1200">
        <a:solidFill>
          <a:schemeClr val="tx1"/>
        </a:solidFill>
        <a:latin typeface="+mn-lt"/>
        <a:ea typeface="+mn-ea"/>
        <a:cs typeface="+mn-cs"/>
      </a:defRPr>
    </a:lvl3pPr>
    <a:lvl4pPr marL="6262314" algn="l" defTabSz="4174876" rtl="0" eaLnBrk="1" latinLnBrk="0" hangingPunct="1">
      <a:defRPr sz="8218" kern="1200">
        <a:solidFill>
          <a:schemeClr val="tx1"/>
        </a:solidFill>
        <a:latin typeface="+mn-lt"/>
        <a:ea typeface="+mn-ea"/>
        <a:cs typeface="+mn-cs"/>
      </a:defRPr>
    </a:lvl4pPr>
    <a:lvl5pPr marL="8349752" algn="l" defTabSz="4174876" rtl="0" eaLnBrk="1" latinLnBrk="0" hangingPunct="1">
      <a:defRPr sz="8218" kern="1200">
        <a:solidFill>
          <a:schemeClr val="tx1"/>
        </a:solidFill>
        <a:latin typeface="+mn-lt"/>
        <a:ea typeface="+mn-ea"/>
        <a:cs typeface="+mn-cs"/>
      </a:defRPr>
    </a:lvl5pPr>
    <a:lvl6pPr marL="10437190" algn="l" defTabSz="4174876" rtl="0" eaLnBrk="1" latinLnBrk="0" hangingPunct="1">
      <a:defRPr sz="8218" kern="1200">
        <a:solidFill>
          <a:schemeClr val="tx1"/>
        </a:solidFill>
        <a:latin typeface="+mn-lt"/>
        <a:ea typeface="+mn-ea"/>
        <a:cs typeface="+mn-cs"/>
      </a:defRPr>
    </a:lvl6pPr>
    <a:lvl7pPr marL="12524628" algn="l" defTabSz="4174876" rtl="0" eaLnBrk="1" latinLnBrk="0" hangingPunct="1">
      <a:defRPr sz="8218" kern="1200">
        <a:solidFill>
          <a:schemeClr val="tx1"/>
        </a:solidFill>
        <a:latin typeface="+mn-lt"/>
        <a:ea typeface="+mn-ea"/>
        <a:cs typeface="+mn-cs"/>
      </a:defRPr>
    </a:lvl7pPr>
    <a:lvl8pPr marL="14612066" algn="l" defTabSz="4174876" rtl="0" eaLnBrk="1" latinLnBrk="0" hangingPunct="1">
      <a:defRPr sz="8218" kern="1200">
        <a:solidFill>
          <a:schemeClr val="tx1"/>
        </a:solidFill>
        <a:latin typeface="+mn-lt"/>
        <a:ea typeface="+mn-ea"/>
        <a:cs typeface="+mn-cs"/>
      </a:defRPr>
    </a:lvl8pPr>
    <a:lvl9pPr marL="16699504" algn="l" defTabSz="4174876" rtl="0" eaLnBrk="1" latinLnBrk="0" hangingPunct="1">
      <a:defRPr sz="821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1F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01" autoAdjust="0"/>
    <p:restoredTop sz="95529" autoAdjust="0"/>
  </p:normalViewPr>
  <p:slideViewPr>
    <p:cSldViewPr snapToGrid="0">
      <p:cViewPr>
        <p:scale>
          <a:sx n="33" d="100"/>
          <a:sy n="33" d="100"/>
        </p:scale>
        <p:origin x="696" y="-43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10.png>
</file>

<file path=ppt/media/image11.svg>
</file>

<file path=ppt/media/image12.jpeg>
</file>

<file path=ppt/media/image13.png>
</file>

<file path=ppt/media/image14.jpg>
</file>

<file path=ppt/media/image15.jpg>
</file>

<file path=ppt/media/image2.png>
</file>

<file path=ppt/media/image3.jpg>
</file>

<file path=ppt/media/image4.png>
</file>

<file path=ppt/media/image5.webp>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2B919A-8E4D-468A-9861-DF186E27738E}" type="datetimeFigureOut">
              <a:rPr lang="en-GB" smtClean="0"/>
              <a:t>09/11/2024</a:t>
            </a:fld>
            <a:endParaRPr lang="en-GB"/>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8EECE3-97D9-4D17-9784-6733D0DEEB5C}" type="slidenum">
              <a:rPr lang="en-GB" smtClean="0"/>
              <a:t>‹#›</a:t>
            </a:fld>
            <a:endParaRPr lang="en-GB"/>
          </a:p>
        </p:txBody>
      </p:sp>
    </p:spTree>
    <p:extLst>
      <p:ext uri="{BB962C8B-B14F-4D97-AF65-F5344CB8AC3E}">
        <p14:creationId xmlns:p14="http://schemas.microsoft.com/office/powerpoint/2010/main" val="776105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GB" dirty="0"/>
          </a:p>
        </p:txBody>
      </p:sp>
      <p:sp>
        <p:nvSpPr>
          <p:cNvPr id="4" name="Slide Number Placeholder 3"/>
          <p:cNvSpPr>
            <a:spLocks noGrp="1"/>
          </p:cNvSpPr>
          <p:nvPr>
            <p:ph type="sldNum" sz="quarter" idx="10"/>
          </p:nvPr>
        </p:nvSpPr>
        <p:spPr/>
        <p:txBody>
          <a:bodyPr/>
          <a:lstStyle/>
          <a:p>
            <a:fld id="{FC8EECE3-97D9-4D17-9784-6733D0DEEB5C}" type="slidenum">
              <a:rPr lang="en-GB" smtClean="0"/>
              <a:t>1</a:t>
            </a:fld>
            <a:endParaRPr lang="en-GB"/>
          </a:p>
        </p:txBody>
      </p:sp>
    </p:spTree>
    <p:extLst>
      <p:ext uri="{BB962C8B-B14F-4D97-AF65-F5344CB8AC3E}">
        <p14:creationId xmlns:p14="http://schemas.microsoft.com/office/powerpoint/2010/main" val="3250593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046" y="7003597"/>
            <a:ext cx="25727184" cy="14898735"/>
          </a:xfrm>
        </p:spPr>
        <p:txBody>
          <a:bodyPr anchor="b"/>
          <a:lstStyle>
            <a:lvl1pPr algn="ctr">
              <a:defRPr sz="19861"/>
            </a:lvl1pPr>
          </a:lstStyle>
          <a:p>
            <a:r>
              <a:rPr lang="en-US"/>
              <a:t>Click to edit Master title style</a:t>
            </a:r>
          </a:p>
        </p:txBody>
      </p:sp>
      <p:sp>
        <p:nvSpPr>
          <p:cNvPr id="3" name="Subtitle 2"/>
          <p:cNvSpPr>
            <a:spLocks noGrp="1"/>
          </p:cNvSpPr>
          <p:nvPr>
            <p:ph type="subTitle" idx="1"/>
          </p:nvPr>
        </p:nvSpPr>
        <p:spPr>
          <a:xfrm>
            <a:off x="3783410" y="22476884"/>
            <a:ext cx="22700456" cy="10332032"/>
          </a:xfrm>
        </p:spPr>
        <p:txBody>
          <a:bodyPr/>
          <a:lstStyle>
            <a:lvl1pPr marL="0" indent="0" algn="ctr">
              <a:buNone/>
              <a:defRPr sz="7944"/>
            </a:lvl1pPr>
            <a:lvl2pPr marL="1513378" indent="0" algn="ctr">
              <a:buNone/>
              <a:defRPr sz="6620"/>
            </a:lvl2pPr>
            <a:lvl3pPr marL="3026755" indent="0" algn="ctr">
              <a:buNone/>
              <a:defRPr sz="5958"/>
            </a:lvl3pPr>
            <a:lvl4pPr marL="4540133" indent="0" algn="ctr">
              <a:buNone/>
              <a:defRPr sz="5296"/>
            </a:lvl4pPr>
            <a:lvl5pPr marL="6053511" indent="0" algn="ctr">
              <a:buNone/>
              <a:defRPr sz="5296"/>
            </a:lvl5pPr>
            <a:lvl6pPr marL="7566889" indent="0" algn="ctr">
              <a:buNone/>
              <a:defRPr sz="5296"/>
            </a:lvl6pPr>
            <a:lvl7pPr marL="9080266" indent="0" algn="ctr">
              <a:buNone/>
              <a:defRPr sz="5296"/>
            </a:lvl7pPr>
            <a:lvl8pPr marL="10593644" indent="0" algn="ctr">
              <a:buNone/>
              <a:defRPr sz="5296"/>
            </a:lvl8pPr>
            <a:lvl9pPr marL="12107022" indent="0" algn="ctr">
              <a:buNone/>
              <a:defRPr sz="5296"/>
            </a:lvl9pPr>
          </a:lstStyle>
          <a:p>
            <a:r>
              <a:rPr lang="en-US"/>
              <a:t>Click to edit Master subtitle style</a:t>
            </a:r>
          </a:p>
        </p:txBody>
      </p:sp>
      <p:sp>
        <p:nvSpPr>
          <p:cNvPr id="4" name="Date Placeholder 3"/>
          <p:cNvSpPr>
            <a:spLocks noGrp="1"/>
          </p:cNvSpPr>
          <p:nvPr>
            <p:ph type="dt" sz="half" idx="10"/>
          </p:nvPr>
        </p:nvSpPr>
        <p:spPr/>
        <p:txBody>
          <a:bodyPr/>
          <a:lstStyle/>
          <a:p>
            <a:fld id="{8881569C-B6E6-4B33-A02E-59E2E11C726A}" type="datetimeFigureOut">
              <a:rPr lang="en-GB" smtClean="0"/>
              <a:t>09/11/2024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3222907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81569C-B6E6-4B33-A02E-59E2E11C726A}" type="datetimeFigureOut">
              <a:rPr lang="en-GB" smtClean="0"/>
              <a:t>09/11/2024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926833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0020" y="2278397"/>
            <a:ext cx="6526381" cy="3626613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080877" y="2278397"/>
            <a:ext cx="19200803" cy="362661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81569C-B6E6-4B33-A02E-59E2E11C726A}" type="datetimeFigureOut">
              <a:rPr lang="en-GB" smtClean="0"/>
              <a:t>09/11/2024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688263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81569C-B6E6-4B33-A02E-59E2E11C726A}" type="datetimeFigureOut">
              <a:rPr lang="en-GB" smtClean="0"/>
              <a:t>09/11/2024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2628396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112" y="10668854"/>
            <a:ext cx="26105525" cy="17801211"/>
          </a:xfrm>
        </p:spPr>
        <p:txBody>
          <a:bodyPr anchor="b"/>
          <a:lstStyle>
            <a:lvl1pPr>
              <a:defRPr sz="19861"/>
            </a:lvl1pPr>
          </a:lstStyle>
          <a:p>
            <a:r>
              <a:rPr lang="en-US"/>
              <a:t>Click to edit Master title style</a:t>
            </a:r>
          </a:p>
        </p:txBody>
      </p:sp>
      <p:sp>
        <p:nvSpPr>
          <p:cNvPr id="3" name="Text Placeholder 2"/>
          <p:cNvSpPr>
            <a:spLocks noGrp="1"/>
          </p:cNvSpPr>
          <p:nvPr>
            <p:ph type="body" idx="1"/>
          </p:nvPr>
        </p:nvSpPr>
        <p:spPr>
          <a:xfrm>
            <a:off x="2065112" y="28638472"/>
            <a:ext cx="26105525" cy="9361236"/>
          </a:xfrm>
        </p:spPr>
        <p:txBody>
          <a:bodyPr/>
          <a:lstStyle>
            <a:lvl1pPr marL="0" indent="0">
              <a:buNone/>
              <a:defRPr sz="7944">
                <a:solidFill>
                  <a:schemeClr val="tx1"/>
                </a:solidFill>
              </a:defRPr>
            </a:lvl1pPr>
            <a:lvl2pPr marL="1513378" indent="0">
              <a:buNone/>
              <a:defRPr sz="6620">
                <a:solidFill>
                  <a:schemeClr val="tx1">
                    <a:tint val="75000"/>
                  </a:schemeClr>
                </a:solidFill>
              </a:defRPr>
            </a:lvl2pPr>
            <a:lvl3pPr marL="3026755" indent="0">
              <a:buNone/>
              <a:defRPr sz="5958">
                <a:solidFill>
                  <a:schemeClr val="tx1">
                    <a:tint val="75000"/>
                  </a:schemeClr>
                </a:solidFill>
              </a:defRPr>
            </a:lvl3pPr>
            <a:lvl4pPr marL="4540133" indent="0">
              <a:buNone/>
              <a:defRPr sz="5296">
                <a:solidFill>
                  <a:schemeClr val="tx1">
                    <a:tint val="75000"/>
                  </a:schemeClr>
                </a:solidFill>
              </a:defRPr>
            </a:lvl4pPr>
            <a:lvl5pPr marL="6053511" indent="0">
              <a:buNone/>
              <a:defRPr sz="5296">
                <a:solidFill>
                  <a:schemeClr val="tx1">
                    <a:tint val="75000"/>
                  </a:schemeClr>
                </a:solidFill>
              </a:defRPr>
            </a:lvl5pPr>
            <a:lvl6pPr marL="7566889" indent="0">
              <a:buNone/>
              <a:defRPr sz="5296">
                <a:solidFill>
                  <a:schemeClr val="tx1">
                    <a:tint val="75000"/>
                  </a:schemeClr>
                </a:solidFill>
              </a:defRPr>
            </a:lvl6pPr>
            <a:lvl7pPr marL="9080266" indent="0">
              <a:buNone/>
              <a:defRPr sz="5296">
                <a:solidFill>
                  <a:schemeClr val="tx1">
                    <a:tint val="75000"/>
                  </a:schemeClr>
                </a:solidFill>
              </a:defRPr>
            </a:lvl7pPr>
            <a:lvl8pPr marL="10593644" indent="0">
              <a:buNone/>
              <a:defRPr sz="5296">
                <a:solidFill>
                  <a:schemeClr val="tx1">
                    <a:tint val="75000"/>
                  </a:schemeClr>
                </a:solidFill>
              </a:defRPr>
            </a:lvl8pPr>
            <a:lvl9pPr marL="12107022" indent="0">
              <a:buNone/>
              <a:defRPr sz="529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81569C-B6E6-4B33-A02E-59E2E11C726A}" type="datetimeFigureOut">
              <a:rPr lang="en-GB" smtClean="0"/>
              <a:t>09/11/2024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4110652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080875" y="11391985"/>
            <a:ext cx="12863592" cy="271525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5322808" y="11391985"/>
            <a:ext cx="12863592" cy="271525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881569C-B6E6-4B33-A02E-59E2E11C726A}" type="datetimeFigureOut">
              <a:rPr lang="en-GB" smtClean="0"/>
              <a:t>09/11/2024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707698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4817" y="2278406"/>
            <a:ext cx="26105525" cy="8271575"/>
          </a:xfrm>
        </p:spPr>
        <p:txBody>
          <a:bodyPr/>
          <a:lstStyle/>
          <a:p>
            <a:r>
              <a:rPr lang="en-US"/>
              <a:t>Click to edit Master title style</a:t>
            </a:r>
          </a:p>
        </p:txBody>
      </p:sp>
      <p:sp>
        <p:nvSpPr>
          <p:cNvPr id="3" name="Text Placeholder 2"/>
          <p:cNvSpPr>
            <a:spLocks noGrp="1"/>
          </p:cNvSpPr>
          <p:nvPr>
            <p:ph type="body" idx="1"/>
          </p:nvPr>
        </p:nvSpPr>
        <p:spPr>
          <a:xfrm>
            <a:off x="2084821" y="10490535"/>
            <a:ext cx="12804474" cy="5141249"/>
          </a:xfrm>
        </p:spPr>
        <p:txBody>
          <a:bodyPr anchor="b"/>
          <a:lstStyle>
            <a:lvl1pPr marL="0" indent="0">
              <a:buNone/>
              <a:defRPr sz="7944" b="1"/>
            </a:lvl1pPr>
            <a:lvl2pPr marL="1513378" indent="0">
              <a:buNone/>
              <a:defRPr sz="6620" b="1"/>
            </a:lvl2pPr>
            <a:lvl3pPr marL="3026755" indent="0">
              <a:buNone/>
              <a:defRPr sz="5958" b="1"/>
            </a:lvl3pPr>
            <a:lvl4pPr marL="4540133" indent="0">
              <a:buNone/>
              <a:defRPr sz="5296" b="1"/>
            </a:lvl4pPr>
            <a:lvl5pPr marL="6053511" indent="0">
              <a:buNone/>
              <a:defRPr sz="5296" b="1"/>
            </a:lvl5pPr>
            <a:lvl6pPr marL="7566889" indent="0">
              <a:buNone/>
              <a:defRPr sz="5296" b="1"/>
            </a:lvl6pPr>
            <a:lvl7pPr marL="9080266" indent="0">
              <a:buNone/>
              <a:defRPr sz="5296" b="1"/>
            </a:lvl7pPr>
            <a:lvl8pPr marL="10593644" indent="0">
              <a:buNone/>
              <a:defRPr sz="5296" b="1"/>
            </a:lvl8pPr>
            <a:lvl9pPr marL="12107022" indent="0">
              <a:buNone/>
              <a:defRPr sz="5296" b="1"/>
            </a:lvl9pPr>
          </a:lstStyle>
          <a:p>
            <a:pPr lvl="0"/>
            <a:r>
              <a:rPr lang="en-US"/>
              <a:t>Click to edit Master text styles</a:t>
            </a:r>
          </a:p>
        </p:txBody>
      </p:sp>
      <p:sp>
        <p:nvSpPr>
          <p:cNvPr id="4" name="Content Placeholder 3"/>
          <p:cNvSpPr>
            <a:spLocks noGrp="1"/>
          </p:cNvSpPr>
          <p:nvPr>
            <p:ph sz="half" idx="2"/>
          </p:nvPr>
        </p:nvSpPr>
        <p:spPr>
          <a:xfrm>
            <a:off x="2084821" y="15631784"/>
            <a:ext cx="12804474" cy="2299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322810" y="10490535"/>
            <a:ext cx="12867534" cy="5141249"/>
          </a:xfrm>
        </p:spPr>
        <p:txBody>
          <a:bodyPr anchor="b"/>
          <a:lstStyle>
            <a:lvl1pPr marL="0" indent="0">
              <a:buNone/>
              <a:defRPr sz="7944" b="1"/>
            </a:lvl1pPr>
            <a:lvl2pPr marL="1513378" indent="0">
              <a:buNone/>
              <a:defRPr sz="6620" b="1"/>
            </a:lvl2pPr>
            <a:lvl3pPr marL="3026755" indent="0">
              <a:buNone/>
              <a:defRPr sz="5958" b="1"/>
            </a:lvl3pPr>
            <a:lvl4pPr marL="4540133" indent="0">
              <a:buNone/>
              <a:defRPr sz="5296" b="1"/>
            </a:lvl4pPr>
            <a:lvl5pPr marL="6053511" indent="0">
              <a:buNone/>
              <a:defRPr sz="5296" b="1"/>
            </a:lvl5pPr>
            <a:lvl6pPr marL="7566889" indent="0">
              <a:buNone/>
              <a:defRPr sz="5296" b="1"/>
            </a:lvl6pPr>
            <a:lvl7pPr marL="9080266" indent="0">
              <a:buNone/>
              <a:defRPr sz="5296" b="1"/>
            </a:lvl7pPr>
            <a:lvl8pPr marL="10593644" indent="0">
              <a:buNone/>
              <a:defRPr sz="5296" b="1"/>
            </a:lvl8pPr>
            <a:lvl9pPr marL="12107022" indent="0">
              <a:buNone/>
              <a:defRPr sz="5296" b="1"/>
            </a:lvl9pPr>
          </a:lstStyle>
          <a:p>
            <a:pPr lvl="0"/>
            <a:r>
              <a:rPr lang="en-US"/>
              <a:t>Click to edit Master text styles</a:t>
            </a:r>
          </a:p>
        </p:txBody>
      </p:sp>
      <p:sp>
        <p:nvSpPr>
          <p:cNvPr id="6" name="Content Placeholder 5"/>
          <p:cNvSpPr>
            <a:spLocks noGrp="1"/>
          </p:cNvSpPr>
          <p:nvPr>
            <p:ph sz="quarter" idx="4"/>
          </p:nvPr>
        </p:nvSpPr>
        <p:spPr>
          <a:xfrm>
            <a:off x="15322810" y="15631784"/>
            <a:ext cx="12867534" cy="2299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881569C-B6E6-4B33-A02E-59E2E11C726A}" type="datetimeFigureOut">
              <a:rPr lang="en-GB" smtClean="0"/>
              <a:t>09/11/2024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3195466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881569C-B6E6-4B33-A02E-59E2E11C726A}" type="datetimeFigureOut">
              <a:rPr lang="en-GB" smtClean="0"/>
              <a:t>09/11/2024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34380380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81569C-B6E6-4B33-A02E-59E2E11C726A}" type="datetimeFigureOut">
              <a:rPr lang="en-GB" smtClean="0"/>
              <a:t>09/11/2024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1054189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4817" y="2852949"/>
            <a:ext cx="9761984" cy="9985322"/>
          </a:xfrm>
        </p:spPr>
        <p:txBody>
          <a:bodyPr anchor="b"/>
          <a:lstStyle>
            <a:lvl1pPr>
              <a:defRPr sz="10592"/>
            </a:lvl1pPr>
          </a:lstStyle>
          <a:p>
            <a:r>
              <a:rPr lang="en-US"/>
              <a:t>Click to edit Master title style</a:t>
            </a:r>
          </a:p>
        </p:txBody>
      </p:sp>
      <p:sp>
        <p:nvSpPr>
          <p:cNvPr id="3" name="Content Placeholder 2"/>
          <p:cNvSpPr>
            <a:spLocks noGrp="1"/>
          </p:cNvSpPr>
          <p:nvPr>
            <p:ph idx="1"/>
          </p:nvPr>
        </p:nvSpPr>
        <p:spPr>
          <a:xfrm>
            <a:off x="12867534" y="6161587"/>
            <a:ext cx="15322808" cy="30411646"/>
          </a:xfrm>
        </p:spPr>
        <p:txBody>
          <a:bodyPr/>
          <a:lstStyle>
            <a:lvl1pPr>
              <a:defRPr sz="10592"/>
            </a:lvl1pPr>
            <a:lvl2pPr>
              <a:defRPr sz="9268"/>
            </a:lvl2pPr>
            <a:lvl3pPr>
              <a:defRPr sz="7944"/>
            </a:lvl3pPr>
            <a:lvl4pPr>
              <a:defRPr sz="6620"/>
            </a:lvl4pPr>
            <a:lvl5pPr>
              <a:defRPr sz="6620"/>
            </a:lvl5pPr>
            <a:lvl6pPr>
              <a:defRPr sz="6620"/>
            </a:lvl6pPr>
            <a:lvl7pPr>
              <a:defRPr sz="6620"/>
            </a:lvl7pPr>
            <a:lvl8pPr>
              <a:defRPr sz="6620"/>
            </a:lvl8pPr>
            <a:lvl9pPr>
              <a:defRPr sz="66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084817" y="12838271"/>
            <a:ext cx="9761984" cy="23784486"/>
          </a:xfrm>
        </p:spPr>
        <p:txBody>
          <a:bodyPr/>
          <a:lstStyle>
            <a:lvl1pPr marL="0" indent="0">
              <a:buNone/>
              <a:defRPr sz="5296"/>
            </a:lvl1pPr>
            <a:lvl2pPr marL="1513378" indent="0">
              <a:buNone/>
              <a:defRPr sz="4634"/>
            </a:lvl2pPr>
            <a:lvl3pPr marL="3026755" indent="0">
              <a:buNone/>
              <a:defRPr sz="3972"/>
            </a:lvl3pPr>
            <a:lvl4pPr marL="4540133" indent="0">
              <a:buNone/>
              <a:defRPr sz="3310"/>
            </a:lvl4pPr>
            <a:lvl5pPr marL="6053511" indent="0">
              <a:buNone/>
              <a:defRPr sz="3310"/>
            </a:lvl5pPr>
            <a:lvl6pPr marL="7566889" indent="0">
              <a:buNone/>
              <a:defRPr sz="3310"/>
            </a:lvl6pPr>
            <a:lvl7pPr marL="9080266" indent="0">
              <a:buNone/>
              <a:defRPr sz="3310"/>
            </a:lvl7pPr>
            <a:lvl8pPr marL="10593644" indent="0">
              <a:buNone/>
              <a:defRPr sz="3310"/>
            </a:lvl8pPr>
            <a:lvl9pPr marL="12107022" indent="0">
              <a:buNone/>
              <a:defRPr sz="3310"/>
            </a:lvl9pPr>
          </a:lstStyle>
          <a:p>
            <a:pPr lvl="0"/>
            <a:r>
              <a:rPr lang="en-US"/>
              <a:t>Click to edit Master text styles</a:t>
            </a:r>
          </a:p>
        </p:txBody>
      </p:sp>
      <p:sp>
        <p:nvSpPr>
          <p:cNvPr id="5" name="Date Placeholder 4"/>
          <p:cNvSpPr>
            <a:spLocks noGrp="1"/>
          </p:cNvSpPr>
          <p:nvPr>
            <p:ph type="dt" sz="half" idx="10"/>
          </p:nvPr>
        </p:nvSpPr>
        <p:spPr/>
        <p:txBody>
          <a:bodyPr/>
          <a:lstStyle/>
          <a:p>
            <a:fld id="{8881569C-B6E6-4B33-A02E-59E2E11C726A}" type="datetimeFigureOut">
              <a:rPr lang="en-GB" smtClean="0"/>
              <a:t>09/11/2024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1352650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4817" y="2852949"/>
            <a:ext cx="9761984" cy="9985322"/>
          </a:xfrm>
        </p:spPr>
        <p:txBody>
          <a:bodyPr anchor="b"/>
          <a:lstStyle>
            <a:lvl1pPr>
              <a:defRPr sz="10592"/>
            </a:lvl1pPr>
          </a:lstStyle>
          <a:p>
            <a:r>
              <a:rPr lang="en-US"/>
              <a:t>Click to edit Master title style</a:t>
            </a:r>
          </a:p>
        </p:txBody>
      </p:sp>
      <p:sp>
        <p:nvSpPr>
          <p:cNvPr id="3" name="Picture Placeholder 2"/>
          <p:cNvSpPr>
            <a:spLocks noGrp="1" noChangeAspect="1"/>
          </p:cNvSpPr>
          <p:nvPr>
            <p:ph type="pic" idx="1"/>
          </p:nvPr>
        </p:nvSpPr>
        <p:spPr>
          <a:xfrm>
            <a:off x="12867534" y="6161587"/>
            <a:ext cx="15322808" cy="30411646"/>
          </a:xfrm>
        </p:spPr>
        <p:txBody>
          <a:bodyPr anchor="t"/>
          <a:lstStyle>
            <a:lvl1pPr marL="0" indent="0">
              <a:buNone/>
              <a:defRPr sz="10592"/>
            </a:lvl1pPr>
            <a:lvl2pPr marL="1513378" indent="0">
              <a:buNone/>
              <a:defRPr sz="9268"/>
            </a:lvl2pPr>
            <a:lvl3pPr marL="3026755" indent="0">
              <a:buNone/>
              <a:defRPr sz="7944"/>
            </a:lvl3pPr>
            <a:lvl4pPr marL="4540133" indent="0">
              <a:buNone/>
              <a:defRPr sz="6620"/>
            </a:lvl4pPr>
            <a:lvl5pPr marL="6053511" indent="0">
              <a:buNone/>
              <a:defRPr sz="6620"/>
            </a:lvl5pPr>
            <a:lvl6pPr marL="7566889" indent="0">
              <a:buNone/>
              <a:defRPr sz="6620"/>
            </a:lvl6pPr>
            <a:lvl7pPr marL="9080266" indent="0">
              <a:buNone/>
              <a:defRPr sz="6620"/>
            </a:lvl7pPr>
            <a:lvl8pPr marL="10593644" indent="0">
              <a:buNone/>
              <a:defRPr sz="6620"/>
            </a:lvl8pPr>
            <a:lvl9pPr marL="12107022" indent="0">
              <a:buNone/>
              <a:defRPr sz="6620"/>
            </a:lvl9pPr>
          </a:lstStyle>
          <a:p>
            <a:r>
              <a:rPr lang="en-US"/>
              <a:t>Click icon to add picture</a:t>
            </a:r>
          </a:p>
        </p:txBody>
      </p:sp>
      <p:sp>
        <p:nvSpPr>
          <p:cNvPr id="4" name="Text Placeholder 3"/>
          <p:cNvSpPr>
            <a:spLocks noGrp="1"/>
          </p:cNvSpPr>
          <p:nvPr>
            <p:ph type="body" sz="half" idx="2"/>
          </p:nvPr>
        </p:nvSpPr>
        <p:spPr>
          <a:xfrm>
            <a:off x="2084817" y="12838271"/>
            <a:ext cx="9761984" cy="23784486"/>
          </a:xfrm>
        </p:spPr>
        <p:txBody>
          <a:bodyPr/>
          <a:lstStyle>
            <a:lvl1pPr marL="0" indent="0">
              <a:buNone/>
              <a:defRPr sz="5296"/>
            </a:lvl1pPr>
            <a:lvl2pPr marL="1513378" indent="0">
              <a:buNone/>
              <a:defRPr sz="4634"/>
            </a:lvl2pPr>
            <a:lvl3pPr marL="3026755" indent="0">
              <a:buNone/>
              <a:defRPr sz="3972"/>
            </a:lvl3pPr>
            <a:lvl4pPr marL="4540133" indent="0">
              <a:buNone/>
              <a:defRPr sz="3310"/>
            </a:lvl4pPr>
            <a:lvl5pPr marL="6053511" indent="0">
              <a:buNone/>
              <a:defRPr sz="3310"/>
            </a:lvl5pPr>
            <a:lvl6pPr marL="7566889" indent="0">
              <a:buNone/>
              <a:defRPr sz="3310"/>
            </a:lvl6pPr>
            <a:lvl7pPr marL="9080266" indent="0">
              <a:buNone/>
              <a:defRPr sz="3310"/>
            </a:lvl7pPr>
            <a:lvl8pPr marL="10593644" indent="0">
              <a:buNone/>
              <a:defRPr sz="3310"/>
            </a:lvl8pPr>
            <a:lvl9pPr marL="12107022" indent="0">
              <a:buNone/>
              <a:defRPr sz="3310"/>
            </a:lvl9pPr>
          </a:lstStyle>
          <a:p>
            <a:pPr lvl="0"/>
            <a:r>
              <a:rPr lang="en-US"/>
              <a:t>Click to edit Master text styles</a:t>
            </a:r>
          </a:p>
        </p:txBody>
      </p:sp>
      <p:sp>
        <p:nvSpPr>
          <p:cNvPr id="5" name="Date Placeholder 4"/>
          <p:cNvSpPr>
            <a:spLocks noGrp="1"/>
          </p:cNvSpPr>
          <p:nvPr>
            <p:ph type="dt" sz="half" idx="10"/>
          </p:nvPr>
        </p:nvSpPr>
        <p:spPr/>
        <p:txBody>
          <a:bodyPr/>
          <a:lstStyle/>
          <a:p>
            <a:fld id="{8881569C-B6E6-4B33-A02E-59E2E11C726A}" type="datetimeFigureOut">
              <a:rPr lang="en-GB" smtClean="0"/>
              <a:t>09/11/2024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C9EE5DB-E3C9-4C46-A567-C7E139DE9289}" type="slidenum">
              <a:rPr lang="en-GB" smtClean="0"/>
              <a:t>‹#›</a:t>
            </a:fld>
            <a:endParaRPr lang="en-GB"/>
          </a:p>
        </p:txBody>
      </p:sp>
    </p:spTree>
    <p:extLst>
      <p:ext uri="{BB962C8B-B14F-4D97-AF65-F5344CB8AC3E}">
        <p14:creationId xmlns:p14="http://schemas.microsoft.com/office/powerpoint/2010/main" val="369965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0875" y="2278406"/>
            <a:ext cx="26105525" cy="827157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080875" y="11391985"/>
            <a:ext cx="26105525" cy="2715255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080875" y="39663928"/>
            <a:ext cx="6810137" cy="2278397"/>
          </a:xfrm>
          <a:prstGeom prst="rect">
            <a:avLst/>
          </a:prstGeom>
        </p:spPr>
        <p:txBody>
          <a:bodyPr vert="horz" lIns="91440" tIns="45720" rIns="91440" bIns="45720" rtlCol="0" anchor="ctr"/>
          <a:lstStyle>
            <a:lvl1pPr algn="l">
              <a:defRPr sz="3972">
                <a:solidFill>
                  <a:schemeClr val="tx1">
                    <a:tint val="75000"/>
                  </a:schemeClr>
                </a:solidFill>
              </a:defRPr>
            </a:lvl1pPr>
          </a:lstStyle>
          <a:p>
            <a:fld id="{8881569C-B6E6-4B33-A02E-59E2E11C726A}" type="datetimeFigureOut">
              <a:rPr lang="en-GB" smtClean="0"/>
              <a:t>09/11/2024</a:t>
            </a:fld>
            <a:endParaRPr lang="en-GB"/>
          </a:p>
        </p:txBody>
      </p:sp>
      <p:sp>
        <p:nvSpPr>
          <p:cNvPr id="5" name="Footer Placeholder 4"/>
          <p:cNvSpPr>
            <a:spLocks noGrp="1"/>
          </p:cNvSpPr>
          <p:nvPr>
            <p:ph type="ftr" sz="quarter" idx="3"/>
          </p:nvPr>
        </p:nvSpPr>
        <p:spPr>
          <a:xfrm>
            <a:off x="10026035" y="39663928"/>
            <a:ext cx="10215205" cy="2278397"/>
          </a:xfrm>
          <a:prstGeom prst="rect">
            <a:avLst/>
          </a:prstGeom>
        </p:spPr>
        <p:txBody>
          <a:bodyPr vert="horz" lIns="91440" tIns="45720" rIns="91440" bIns="45720" rtlCol="0" anchor="ctr"/>
          <a:lstStyle>
            <a:lvl1pPr algn="ctr">
              <a:defRPr sz="3972">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21376263" y="39663928"/>
            <a:ext cx="6810137" cy="2278397"/>
          </a:xfrm>
          <a:prstGeom prst="rect">
            <a:avLst/>
          </a:prstGeom>
        </p:spPr>
        <p:txBody>
          <a:bodyPr vert="horz" lIns="91440" tIns="45720" rIns="91440" bIns="45720" rtlCol="0" anchor="ctr"/>
          <a:lstStyle>
            <a:lvl1pPr algn="r">
              <a:defRPr sz="3972">
                <a:solidFill>
                  <a:schemeClr val="tx1">
                    <a:tint val="75000"/>
                  </a:schemeClr>
                </a:solidFill>
              </a:defRPr>
            </a:lvl1pPr>
          </a:lstStyle>
          <a:p>
            <a:fld id="{DC9EE5DB-E3C9-4C46-A567-C7E139DE9289}" type="slidenum">
              <a:rPr lang="en-GB" smtClean="0"/>
              <a:t>‹#›</a:t>
            </a:fld>
            <a:endParaRPr lang="en-GB"/>
          </a:p>
        </p:txBody>
      </p:sp>
    </p:spTree>
    <p:extLst>
      <p:ext uri="{BB962C8B-B14F-4D97-AF65-F5344CB8AC3E}">
        <p14:creationId xmlns:p14="http://schemas.microsoft.com/office/powerpoint/2010/main" val="22456967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p:titleStyle>
    <p:bodyStyle>
      <a:lvl1pPr marL="756689" indent="-756689" algn="l" defTabSz="3026755" rtl="0" eaLnBrk="1" latinLnBrk="0" hangingPunct="1">
        <a:lnSpc>
          <a:spcPct val="90000"/>
        </a:lnSpc>
        <a:spcBef>
          <a:spcPts val="3310"/>
        </a:spcBef>
        <a:buFont typeface="Arial" panose="020B0604020202020204" pitchFamily="34" charset="0"/>
        <a:buChar char="•"/>
        <a:defRPr sz="9268" kern="1200">
          <a:solidFill>
            <a:schemeClr val="tx1"/>
          </a:solidFill>
          <a:latin typeface="+mn-lt"/>
          <a:ea typeface="+mn-ea"/>
          <a:cs typeface="+mn-cs"/>
        </a:defRPr>
      </a:lvl1pPr>
      <a:lvl2pPr marL="2270067" indent="-756689" algn="l" defTabSz="3026755" rtl="0" eaLnBrk="1" latinLnBrk="0" hangingPunct="1">
        <a:lnSpc>
          <a:spcPct val="90000"/>
        </a:lnSpc>
        <a:spcBef>
          <a:spcPts val="1655"/>
        </a:spcBef>
        <a:buFont typeface="Arial" panose="020B0604020202020204" pitchFamily="34" charset="0"/>
        <a:buChar char="•"/>
        <a:defRPr sz="7944" kern="1200">
          <a:solidFill>
            <a:schemeClr val="tx1"/>
          </a:solidFill>
          <a:latin typeface="+mn-lt"/>
          <a:ea typeface="+mn-ea"/>
          <a:cs typeface="+mn-cs"/>
        </a:defRPr>
      </a:lvl2pPr>
      <a:lvl3pPr marL="3783444" indent="-756689" algn="l" defTabSz="3026755" rtl="0" eaLnBrk="1" latinLnBrk="0" hangingPunct="1">
        <a:lnSpc>
          <a:spcPct val="90000"/>
        </a:lnSpc>
        <a:spcBef>
          <a:spcPts val="1655"/>
        </a:spcBef>
        <a:buFont typeface="Arial" panose="020B0604020202020204" pitchFamily="34" charset="0"/>
        <a:buChar char="•"/>
        <a:defRPr sz="6620" kern="1200">
          <a:solidFill>
            <a:schemeClr val="tx1"/>
          </a:solidFill>
          <a:latin typeface="+mn-lt"/>
          <a:ea typeface="+mn-ea"/>
          <a:cs typeface="+mn-cs"/>
        </a:defRPr>
      </a:lvl3pPr>
      <a:lvl4pPr marL="5296822"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4pPr>
      <a:lvl5pPr marL="6810200"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5pPr>
      <a:lvl6pPr marL="8323577"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6pPr>
      <a:lvl7pPr marL="9836955"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7pPr>
      <a:lvl8pPr marL="11350333"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8pPr>
      <a:lvl9pPr marL="12863711"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9pPr>
    </p:bodyStyle>
    <p:otherStyle>
      <a:defPPr>
        <a:defRPr lang="en-US"/>
      </a:defPPr>
      <a:lvl1pPr marL="0" algn="l" defTabSz="3026755" rtl="0" eaLnBrk="1" latinLnBrk="0" hangingPunct="1">
        <a:defRPr sz="5958" kern="1200">
          <a:solidFill>
            <a:schemeClr val="tx1"/>
          </a:solidFill>
          <a:latin typeface="+mn-lt"/>
          <a:ea typeface="+mn-ea"/>
          <a:cs typeface="+mn-cs"/>
        </a:defRPr>
      </a:lvl1pPr>
      <a:lvl2pPr marL="1513378" algn="l" defTabSz="3026755" rtl="0" eaLnBrk="1" latinLnBrk="0" hangingPunct="1">
        <a:defRPr sz="5958" kern="1200">
          <a:solidFill>
            <a:schemeClr val="tx1"/>
          </a:solidFill>
          <a:latin typeface="+mn-lt"/>
          <a:ea typeface="+mn-ea"/>
          <a:cs typeface="+mn-cs"/>
        </a:defRPr>
      </a:lvl2pPr>
      <a:lvl3pPr marL="3026755" algn="l" defTabSz="3026755" rtl="0" eaLnBrk="1" latinLnBrk="0" hangingPunct="1">
        <a:defRPr sz="5958" kern="1200">
          <a:solidFill>
            <a:schemeClr val="tx1"/>
          </a:solidFill>
          <a:latin typeface="+mn-lt"/>
          <a:ea typeface="+mn-ea"/>
          <a:cs typeface="+mn-cs"/>
        </a:defRPr>
      </a:lvl3pPr>
      <a:lvl4pPr marL="4540133" algn="l" defTabSz="3026755" rtl="0" eaLnBrk="1" latinLnBrk="0" hangingPunct="1">
        <a:defRPr sz="5958" kern="1200">
          <a:solidFill>
            <a:schemeClr val="tx1"/>
          </a:solidFill>
          <a:latin typeface="+mn-lt"/>
          <a:ea typeface="+mn-ea"/>
          <a:cs typeface="+mn-cs"/>
        </a:defRPr>
      </a:lvl4pPr>
      <a:lvl5pPr marL="6053511" algn="l" defTabSz="3026755" rtl="0" eaLnBrk="1" latinLnBrk="0" hangingPunct="1">
        <a:defRPr sz="5958" kern="1200">
          <a:solidFill>
            <a:schemeClr val="tx1"/>
          </a:solidFill>
          <a:latin typeface="+mn-lt"/>
          <a:ea typeface="+mn-ea"/>
          <a:cs typeface="+mn-cs"/>
        </a:defRPr>
      </a:lvl5pPr>
      <a:lvl6pPr marL="7566889" algn="l" defTabSz="3026755" rtl="0" eaLnBrk="1" latinLnBrk="0" hangingPunct="1">
        <a:defRPr sz="5958" kern="1200">
          <a:solidFill>
            <a:schemeClr val="tx1"/>
          </a:solidFill>
          <a:latin typeface="+mn-lt"/>
          <a:ea typeface="+mn-ea"/>
          <a:cs typeface="+mn-cs"/>
        </a:defRPr>
      </a:lvl6pPr>
      <a:lvl7pPr marL="9080266" algn="l" defTabSz="3026755" rtl="0" eaLnBrk="1" latinLnBrk="0" hangingPunct="1">
        <a:defRPr sz="5958" kern="1200">
          <a:solidFill>
            <a:schemeClr val="tx1"/>
          </a:solidFill>
          <a:latin typeface="+mn-lt"/>
          <a:ea typeface="+mn-ea"/>
          <a:cs typeface="+mn-cs"/>
        </a:defRPr>
      </a:lvl7pPr>
      <a:lvl8pPr marL="10593644" algn="l" defTabSz="3026755" rtl="0" eaLnBrk="1" latinLnBrk="0" hangingPunct="1">
        <a:defRPr sz="5958" kern="1200">
          <a:solidFill>
            <a:schemeClr val="tx1"/>
          </a:solidFill>
          <a:latin typeface="+mn-lt"/>
          <a:ea typeface="+mn-ea"/>
          <a:cs typeface="+mn-cs"/>
        </a:defRPr>
      </a:lvl8pPr>
      <a:lvl9pPr marL="12107022" algn="l" defTabSz="3026755" rtl="0" eaLnBrk="1" latinLnBrk="0" hangingPunct="1">
        <a:defRPr sz="595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hyperlink" Target="https://doi.org/10.3389/fpls.2024.1355941" TargetMode="External"/><Relationship Id="rId18" Type="http://schemas.openxmlformats.org/officeDocument/2006/relationships/image" Target="../media/image10.png"/><Relationship Id="rId3" Type="http://schemas.openxmlformats.org/officeDocument/2006/relationships/image" Target="../media/image1.png"/><Relationship Id="rId21" Type="http://schemas.openxmlformats.org/officeDocument/2006/relationships/image" Target="../media/image13.png"/><Relationship Id="rId7" Type="http://schemas.openxmlformats.org/officeDocument/2006/relationships/image" Target="../media/image5.webp"/><Relationship Id="rId12" Type="http://schemas.openxmlformats.org/officeDocument/2006/relationships/hyperlink" Target="https://doi.org/10.1016/j.ecoinf.2023.102217" TargetMode="External"/><Relationship Id="rId17" Type="http://schemas.openxmlformats.org/officeDocument/2006/relationships/image" Target="../media/image9.png"/><Relationship Id="rId2" Type="http://schemas.openxmlformats.org/officeDocument/2006/relationships/notesSlide" Target="../notesSlides/notesSlide1.xml"/><Relationship Id="rId16" Type="http://schemas.openxmlformats.org/officeDocument/2006/relationships/image" Target="../media/image8.png"/><Relationship Id="rId20" Type="http://schemas.openxmlformats.org/officeDocument/2006/relationships/image" Target="../media/image12.jpe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hyperlink" Target="https://doi.org/10.3390/iot5020013" TargetMode="External"/><Relationship Id="rId5" Type="http://schemas.openxmlformats.org/officeDocument/2006/relationships/image" Target="../media/image3.jpg"/><Relationship Id="rId15" Type="http://schemas.openxmlformats.org/officeDocument/2006/relationships/image" Target="../media/image7.png"/><Relationship Id="rId23" Type="http://schemas.openxmlformats.org/officeDocument/2006/relationships/image" Target="../media/image15.jpg"/><Relationship Id="rId10" Type="http://schemas.openxmlformats.org/officeDocument/2006/relationships/hyperlink" Target="https://doi.org/10.1016/j.compag.2023.107961" TargetMode="External"/><Relationship Id="rId19" Type="http://schemas.openxmlformats.org/officeDocument/2006/relationships/image" Target="../media/image11.svg"/><Relationship Id="rId4" Type="http://schemas.openxmlformats.org/officeDocument/2006/relationships/image" Target="../media/image2.png"/><Relationship Id="rId9" Type="http://schemas.openxmlformats.org/officeDocument/2006/relationships/hyperlink" Target="https://doi.org/10.1016/j.eswa.2024.123210" TargetMode="External"/><Relationship Id="rId14" Type="http://schemas.openxmlformats.org/officeDocument/2006/relationships/hyperlink" Target="https://doi.org/10.3390/drones6090230" TargetMode="External"/><Relationship Id="rId22"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49D7F447-2C12-AF85-D79B-E6453A2873EC}"/>
              </a:ext>
            </a:extLst>
          </p:cNvPr>
          <p:cNvPicPr>
            <a:picLocks noChangeAspect="1"/>
          </p:cNvPicPr>
          <p:nvPr/>
        </p:nvPicPr>
        <p:blipFill>
          <a:blip r:embed="rId3"/>
          <a:stretch>
            <a:fillRect/>
          </a:stretch>
        </p:blipFill>
        <p:spPr>
          <a:xfrm>
            <a:off x="4605487" y="17795231"/>
            <a:ext cx="6183822" cy="1991974"/>
          </a:xfrm>
          <a:prstGeom prst="rect">
            <a:avLst/>
          </a:prstGeom>
        </p:spPr>
      </p:pic>
      <p:sp>
        <p:nvSpPr>
          <p:cNvPr id="57" name="Rectangle: Rounded Corners 56">
            <a:extLst>
              <a:ext uri="{FF2B5EF4-FFF2-40B4-BE49-F238E27FC236}">
                <a16:creationId xmlns:a16="http://schemas.microsoft.com/office/drawing/2014/main" id="{7C766022-C9D1-9C65-24EE-B23AA76A23BF}"/>
              </a:ext>
            </a:extLst>
          </p:cNvPr>
          <p:cNvSpPr/>
          <p:nvPr/>
        </p:nvSpPr>
        <p:spPr>
          <a:xfrm>
            <a:off x="4156207" y="17682701"/>
            <a:ext cx="7082382" cy="2352515"/>
          </a:xfrm>
          <a:prstGeom prst="roundRect">
            <a:avLst/>
          </a:prstGeom>
          <a:gradFill>
            <a:gsLst>
              <a:gs pos="0">
                <a:schemeClr val="accent1">
                  <a:alpha val="5000"/>
                  <a:lumMod val="9000"/>
                  <a:lumOff val="91000"/>
                </a:schemeClr>
              </a:gs>
              <a:gs pos="100000">
                <a:srgbClr val="B6114D">
                  <a:alpha val="20000"/>
                </a:srgbClr>
              </a:gs>
            </a:gsLst>
            <a:path path="shape">
              <a:fillToRect l="50000" t="50000" r="50000" b="50000"/>
            </a:path>
          </a:gradFill>
          <a:ln>
            <a:gradFill>
              <a:gsLst>
                <a:gs pos="0">
                  <a:srgbClr val="B6114D"/>
                </a:gs>
                <a:gs pos="100000">
                  <a:srgbClr val="B6114D"/>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Times New Roman" panose="02020603050405020304" pitchFamily="18" charset="0"/>
              <a:cs typeface="Times New Roman" panose="02020603050405020304" pitchFamily="18" charset="0"/>
            </a:endParaRPr>
          </a:p>
        </p:txBody>
      </p:sp>
      <p:sp>
        <p:nvSpPr>
          <p:cNvPr id="4" name="Title 1"/>
          <p:cNvSpPr txBox="1">
            <a:spLocks/>
          </p:cNvSpPr>
          <p:nvPr/>
        </p:nvSpPr>
        <p:spPr>
          <a:xfrm>
            <a:off x="914400" y="442690"/>
            <a:ext cx="28437838" cy="1641727"/>
          </a:xfrm>
          <a:prstGeom prst="rect">
            <a:avLst/>
          </a:prstGeom>
          <a:solidFill>
            <a:schemeClr val="accent3">
              <a:lumMod val="50000"/>
            </a:schemeClr>
          </a:solidFill>
        </p:spPr>
        <p:txBody>
          <a:bodyPr anchor="ctr"/>
          <a:lst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a:lstStyle>
          <a:p>
            <a:pPr algn="ctr"/>
            <a:r>
              <a:rPr lang="en-US" sz="7260" dirty="0">
                <a:solidFill>
                  <a:schemeClr val="bg1"/>
                </a:solidFill>
                <a:latin typeface="Times New Roman" panose="02020603050405020304" pitchFamily="18" charset="0"/>
                <a:cs typeface="Times New Roman" panose="02020603050405020304" pitchFamily="18" charset="0"/>
              </a:rPr>
              <a:t>Anomaly Detection in Sugarcane Crop</a:t>
            </a:r>
            <a:endParaRPr lang="en-GB" sz="3200" dirty="0">
              <a:solidFill>
                <a:schemeClr val="bg1"/>
              </a:solidFill>
              <a:latin typeface="Times New Roman" panose="02020603050405020304" pitchFamily="18" charset="0"/>
              <a:cs typeface="Times New Roman" panose="02020603050405020304" pitchFamily="18" charset="0"/>
            </a:endParaRPr>
          </a:p>
        </p:txBody>
      </p:sp>
      <p:sp>
        <p:nvSpPr>
          <p:cNvPr id="100" name="Rectangle 99"/>
          <p:cNvSpPr/>
          <p:nvPr/>
        </p:nvSpPr>
        <p:spPr>
          <a:xfrm>
            <a:off x="0" y="0"/>
            <a:ext cx="3026664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101" name="Rectangle 100"/>
          <p:cNvSpPr/>
          <p:nvPr/>
        </p:nvSpPr>
        <p:spPr>
          <a:xfrm>
            <a:off x="-1" y="41879838"/>
            <a:ext cx="3026664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102" name="Rectangle 101"/>
          <p:cNvSpPr/>
          <p:nvPr/>
        </p:nvSpPr>
        <p:spPr>
          <a:xfrm>
            <a:off x="0" y="0"/>
            <a:ext cx="914400" cy="42793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104" name="Rectangle 103"/>
          <p:cNvSpPr/>
          <p:nvPr/>
        </p:nvSpPr>
        <p:spPr>
          <a:xfrm>
            <a:off x="14676438" y="0"/>
            <a:ext cx="914400" cy="42793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New Roman" panose="02020603050405020304" pitchFamily="18" charset="0"/>
              <a:cs typeface="Times New Roman" panose="02020603050405020304" pitchFamily="18" charset="0"/>
            </a:endParaRPr>
          </a:p>
        </p:txBody>
      </p:sp>
      <p:sp>
        <p:nvSpPr>
          <p:cNvPr id="105" name="Title 1"/>
          <p:cNvSpPr txBox="1">
            <a:spLocks/>
          </p:cNvSpPr>
          <p:nvPr/>
        </p:nvSpPr>
        <p:spPr>
          <a:xfrm>
            <a:off x="1039560" y="6457598"/>
            <a:ext cx="13511719" cy="491447"/>
          </a:xfrm>
          <a:prstGeom prst="rect">
            <a:avLst/>
          </a:prstGeom>
          <a:solidFill>
            <a:srgbClr val="92D050"/>
          </a:solidFill>
        </p:spPr>
        <p:txBody>
          <a:bodyPr/>
          <a:lst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a:lstStyle>
          <a:p>
            <a:pPr algn="ctr"/>
            <a:r>
              <a:rPr lang="en-US" sz="3200" dirty="0">
                <a:solidFill>
                  <a:schemeClr val="bg1"/>
                </a:solidFill>
                <a:latin typeface="Times New Roman" panose="02020603050405020304" pitchFamily="18" charset="0"/>
                <a:cs typeface="Times New Roman" panose="02020603050405020304" pitchFamily="18" charset="0"/>
              </a:rPr>
              <a:t>(B) YOLO v8 Architecture</a:t>
            </a:r>
            <a:endParaRPr lang="en-GB" sz="3200" dirty="0">
              <a:solidFill>
                <a:schemeClr val="bg1"/>
              </a:solidFill>
              <a:latin typeface="Times New Roman" panose="02020603050405020304" pitchFamily="18" charset="0"/>
              <a:cs typeface="Times New Roman" panose="02020603050405020304" pitchFamily="18" charset="0"/>
            </a:endParaRPr>
          </a:p>
        </p:txBody>
      </p:sp>
      <p:sp>
        <p:nvSpPr>
          <p:cNvPr id="147" name="Title 1"/>
          <p:cNvSpPr txBox="1">
            <a:spLocks/>
          </p:cNvSpPr>
          <p:nvPr/>
        </p:nvSpPr>
        <p:spPr>
          <a:xfrm>
            <a:off x="15694023" y="2320541"/>
            <a:ext cx="13511719" cy="491447"/>
          </a:xfrm>
          <a:prstGeom prst="rect">
            <a:avLst/>
          </a:prstGeom>
          <a:solidFill>
            <a:srgbClr val="92D050"/>
          </a:solidFill>
        </p:spPr>
        <p:txBody>
          <a:bodyPr/>
          <a:lst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a:lstStyle>
          <a:p>
            <a:pPr algn="ctr"/>
            <a:r>
              <a:rPr lang="en-GB" sz="3200" dirty="0">
                <a:solidFill>
                  <a:schemeClr val="bg1"/>
                </a:solidFill>
                <a:latin typeface="Times New Roman" panose="02020603050405020304" pitchFamily="18" charset="0"/>
                <a:cs typeface="Times New Roman" panose="02020603050405020304" pitchFamily="18" charset="0"/>
              </a:rPr>
              <a:t>Flight path Generation</a:t>
            </a:r>
          </a:p>
        </p:txBody>
      </p:sp>
      <p:sp>
        <p:nvSpPr>
          <p:cNvPr id="171" name="Title 1"/>
          <p:cNvSpPr txBox="1">
            <a:spLocks/>
          </p:cNvSpPr>
          <p:nvPr/>
        </p:nvSpPr>
        <p:spPr>
          <a:xfrm>
            <a:off x="15647988" y="16559419"/>
            <a:ext cx="13511719" cy="491447"/>
          </a:xfrm>
          <a:prstGeom prst="rect">
            <a:avLst/>
          </a:prstGeom>
          <a:solidFill>
            <a:srgbClr val="92D050"/>
          </a:solidFill>
        </p:spPr>
        <p:txBody>
          <a:bodyPr/>
          <a:lst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a:lstStyle>
          <a:p>
            <a:pPr algn="ctr"/>
            <a:r>
              <a:rPr lang="en-GB" sz="3200" dirty="0">
                <a:solidFill>
                  <a:schemeClr val="bg1"/>
                </a:solidFill>
                <a:latin typeface="Times New Roman" panose="02020603050405020304" pitchFamily="18" charset="0"/>
                <a:cs typeface="Times New Roman" panose="02020603050405020304" pitchFamily="18" charset="0"/>
              </a:rPr>
              <a:t>(F) Ground Station App</a:t>
            </a:r>
          </a:p>
        </p:txBody>
      </p:sp>
      <p:sp>
        <p:nvSpPr>
          <p:cNvPr id="127" name="Title 1"/>
          <p:cNvSpPr txBox="1">
            <a:spLocks/>
          </p:cNvSpPr>
          <p:nvPr/>
        </p:nvSpPr>
        <p:spPr>
          <a:xfrm>
            <a:off x="15649035" y="31806378"/>
            <a:ext cx="13511719" cy="491447"/>
          </a:xfrm>
          <a:prstGeom prst="rect">
            <a:avLst/>
          </a:prstGeom>
          <a:solidFill>
            <a:srgbClr val="92D050"/>
          </a:solidFill>
        </p:spPr>
        <p:txBody>
          <a:bodyPr/>
          <a:lst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a:lstStyle>
          <a:p>
            <a:r>
              <a:rPr lang="en-US" sz="3200">
                <a:solidFill>
                  <a:schemeClr val="bg1"/>
                </a:solidFill>
                <a:latin typeface="Times New Roman" panose="02020603050405020304" pitchFamily="18" charset="0"/>
                <a:cs typeface="Times New Roman" panose="02020603050405020304" pitchFamily="18" charset="0"/>
              </a:rPr>
              <a:t>References</a:t>
            </a:r>
            <a:endParaRPr lang="en-GB" sz="3200">
              <a:solidFill>
                <a:schemeClr val="bg1"/>
              </a:solidFill>
              <a:latin typeface="Times New Roman" panose="02020603050405020304" pitchFamily="18" charset="0"/>
              <a:cs typeface="Times New Roman" panose="02020603050405020304" pitchFamily="18" charset="0"/>
            </a:endParaRPr>
          </a:p>
        </p:txBody>
      </p:sp>
      <p:sp>
        <p:nvSpPr>
          <p:cNvPr id="200" name="Title 1"/>
          <p:cNvSpPr txBox="1">
            <a:spLocks/>
          </p:cNvSpPr>
          <p:nvPr/>
        </p:nvSpPr>
        <p:spPr>
          <a:xfrm>
            <a:off x="1028788" y="2310664"/>
            <a:ext cx="13511719" cy="491447"/>
          </a:xfrm>
          <a:prstGeom prst="rect">
            <a:avLst/>
          </a:prstGeom>
          <a:solidFill>
            <a:srgbClr val="92D050"/>
          </a:solidFill>
        </p:spPr>
        <p:txBody>
          <a:bodyPr/>
          <a:lst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a:lstStyle>
          <a:p>
            <a:pPr algn="ctr"/>
            <a:r>
              <a:rPr lang="en-US" sz="3200" dirty="0">
                <a:solidFill>
                  <a:schemeClr val="bg1"/>
                </a:solidFill>
                <a:latin typeface="Times New Roman" panose="02020603050405020304" pitchFamily="18" charset="0"/>
                <a:cs typeface="Times New Roman" panose="02020603050405020304" pitchFamily="18" charset="0"/>
              </a:rPr>
              <a:t>(A) GOAL &amp; CONTRIBUTIONS</a:t>
            </a:r>
            <a:endParaRPr lang="en-GB" sz="3200" dirty="0">
              <a:solidFill>
                <a:schemeClr val="bg1"/>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1092826" y="2912064"/>
            <a:ext cx="13525415" cy="3046988"/>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Improve crop health monitoring and treatment using Deep learning and drones</a:t>
            </a:r>
            <a:r>
              <a:rPr lang="en-US" sz="800" dirty="0">
                <a:latin typeface="Times New Roman" panose="02020603050405020304" pitchFamily="18" charset="0"/>
                <a:cs typeface="Times New Roman" panose="02020603050405020304" pitchFamily="18" charset="0"/>
              </a:rPr>
              <a:t>.</a:t>
            </a:r>
            <a:r>
              <a:rPr lang="en-IN" sz="2400" dirty="0">
                <a:latin typeface="Times New Roman" panose="02020603050405020304" pitchFamily="18" charset="0"/>
                <a:cs typeface="Times New Roman" panose="02020603050405020304" pitchFamily="18" charset="0"/>
              </a:rPr>
              <a:t>Detect crop diseases in real-time while drone is hovering overing the crops:</a:t>
            </a:r>
          </a:p>
          <a:p>
            <a:endParaRPr lang="en-IN" sz="2400" dirty="0">
              <a:latin typeface="Times New Roman" panose="02020603050405020304" pitchFamily="18" charset="0"/>
              <a:cs typeface="Times New Roman" panose="02020603050405020304" pitchFamily="18" charset="0"/>
            </a:endParaRPr>
          </a:p>
          <a:p>
            <a:pPr marL="457200" indent="-457200">
              <a:buAutoNum type="arabicPeriod"/>
            </a:pPr>
            <a:r>
              <a:rPr lang="en-US" sz="2400" dirty="0">
                <a:latin typeface="Times New Roman" panose="02020603050405020304" pitchFamily="18" charset="0"/>
                <a:cs typeface="Times New Roman" panose="02020603050405020304" pitchFamily="18" charset="0"/>
              </a:rPr>
              <a:t>Identifies sugarcane crop health issues like Mosaic, Red Rot, Rust, Yellow at an early stage.</a:t>
            </a:r>
            <a:r>
              <a:rPr lang="en-US" sz="8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a:p>
            <a:pPr marL="457200" indent="-457200">
              <a:buAutoNum type="arabicPeriod"/>
            </a:pPr>
            <a:r>
              <a:rPr lang="en-US" sz="2400" dirty="0">
                <a:latin typeface="Times New Roman" panose="02020603050405020304" pitchFamily="18" charset="0"/>
                <a:cs typeface="Times New Roman" panose="02020603050405020304" pitchFamily="18" charset="0"/>
              </a:rPr>
              <a:t>Reduces labor with regular, accurate drone-based crop health monitoring.</a:t>
            </a:r>
            <a:endParaRPr lang="en-IN" sz="2400" dirty="0">
              <a:latin typeface="Times New Roman" panose="02020603050405020304" pitchFamily="18" charset="0"/>
              <a:cs typeface="Times New Roman" panose="02020603050405020304" pitchFamily="18" charset="0"/>
            </a:endParaRPr>
          </a:p>
          <a:p>
            <a:pPr marL="457200" indent="-457200">
              <a:buAutoNum type="arabicPeriod"/>
            </a:pPr>
            <a:r>
              <a:rPr lang="en-US" sz="2400" dirty="0">
                <a:latin typeface="Times New Roman" panose="02020603050405020304" pitchFamily="18" charset="0"/>
                <a:cs typeface="Times New Roman" panose="02020603050405020304" pitchFamily="18" charset="0"/>
              </a:rPr>
              <a:t>Provides immediate detection and response for timely intervention</a:t>
            </a:r>
            <a:endParaRPr lang="en-IN" sz="2400" dirty="0">
              <a:latin typeface="Times New Roman" panose="02020603050405020304" pitchFamily="18" charset="0"/>
              <a:cs typeface="Times New Roman" panose="02020603050405020304" pitchFamily="18" charset="0"/>
            </a:endParaRPr>
          </a:p>
          <a:p>
            <a:pPr marL="457200" indent="-457200">
              <a:buAutoNum type="arabicPeriod"/>
            </a:pPr>
            <a:r>
              <a:rPr lang="en-US" sz="2400" dirty="0">
                <a:latin typeface="Times New Roman" panose="02020603050405020304" pitchFamily="18" charset="0"/>
                <a:cs typeface="Times New Roman" panose="02020603050405020304" pitchFamily="18" charset="0"/>
              </a:rPr>
              <a:t>Simplifies crop health visualization and path customization for farmers</a:t>
            </a:r>
          </a:p>
          <a:p>
            <a:pPr marL="457200" indent="-457200">
              <a:buAutoNum type="arabicPeriod"/>
            </a:pPr>
            <a:r>
              <a:rPr lang="en-US" sz="2400" dirty="0">
                <a:latin typeface="Times New Roman" panose="02020603050405020304" pitchFamily="18" charset="0"/>
                <a:cs typeface="Times New Roman" panose="02020603050405020304" pitchFamily="18" charset="0"/>
              </a:rPr>
              <a:t>Supports precision agriculture, boosting yields while conserving resources.</a:t>
            </a:r>
            <a:endParaRPr lang="en-IN" sz="2400" dirty="0">
              <a:latin typeface="Times New Roman" panose="02020603050405020304" pitchFamily="18" charset="0"/>
              <a:cs typeface="Times New Roman" panose="02020603050405020304" pitchFamily="18" charset="0"/>
            </a:endParaRPr>
          </a:p>
        </p:txBody>
      </p:sp>
      <p:sp>
        <p:nvSpPr>
          <p:cNvPr id="207" name="Title 1"/>
          <p:cNvSpPr txBox="1">
            <a:spLocks/>
          </p:cNvSpPr>
          <p:nvPr/>
        </p:nvSpPr>
        <p:spPr>
          <a:xfrm>
            <a:off x="1164082" y="29591811"/>
            <a:ext cx="13511719" cy="491447"/>
          </a:xfrm>
          <a:prstGeom prst="rect">
            <a:avLst/>
          </a:prstGeom>
          <a:solidFill>
            <a:srgbClr val="92D050"/>
          </a:solidFill>
        </p:spPr>
        <p:txBody>
          <a:bodyPr/>
          <a:lst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a:lstStyle>
          <a:p>
            <a:pPr algn="ctr"/>
            <a:r>
              <a:rPr lang="en-GB" sz="3200" dirty="0">
                <a:solidFill>
                  <a:schemeClr val="bg1"/>
                </a:solidFill>
                <a:latin typeface="Times New Roman" panose="02020603050405020304" pitchFamily="18" charset="0"/>
                <a:cs typeface="Times New Roman" panose="02020603050405020304" pitchFamily="18" charset="0"/>
              </a:rPr>
              <a:t>(D) Crop Disease Detection</a:t>
            </a:r>
          </a:p>
        </p:txBody>
      </p:sp>
      <p:cxnSp>
        <p:nvCxnSpPr>
          <p:cNvPr id="744" name="Straight Connector 743"/>
          <p:cNvCxnSpPr>
            <a:cxnSpLocks/>
            <a:stCxn id="4" idx="2"/>
            <a:endCxn id="101" idx="0"/>
          </p:cNvCxnSpPr>
          <p:nvPr/>
        </p:nvCxnSpPr>
        <p:spPr>
          <a:xfrm>
            <a:off x="15133319" y="2084417"/>
            <a:ext cx="0" cy="39795421"/>
          </a:xfrm>
          <a:prstGeom prst="line">
            <a:avLst/>
          </a:prstGeom>
          <a:ln w="57150">
            <a:solidFill>
              <a:srgbClr val="0F1F43"/>
            </a:solidFill>
          </a:ln>
        </p:spPr>
        <p:style>
          <a:lnRef idx="1">
            <a:schemeClr val="accent1"/>
          </a:lnRef>
          <a:fillRef idx="0">
            <a:schemeClr val="accent1"/>
          </a:fillRef>
          <a:effectRef idx="0">
            <a:schemeClr val="accent1"/>
          </a:effectRef>
          <a:fontRef idx="minor">
            <a:schemeClr val="tx1"/>
          </a:fontRef>
        </p:style>
      </p:cxnSp>
      <p:pic>
        <p:nvPicPr>
          <p:cNvPr id="28" name="Picture 27">
            <a:extLst>
              <a:ext uri="{FF2B5EF4-FFF2-40B4-BE49-F238E27FC236}">
                <a16:creationId xmlns:a16="http://schemas.microsoft.com/office/drawing/2014/main" id="{AE4A2172-0EE2-4D26-8145-B8650371B9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78703" y="614331"/>
            <a:ext cx="3421464" cy="1279735"/>
          </a:xfrm>
          <a:prstGeom prst="roundRect">
            <a:avLst>
              <a:gd name="adj" fmla="val 8594"/>
            </a:avLst>
          </a:prstGeom>
          <a:solidFill>
            <a:srgbClr val="FFFFFF">
              <a:shade val="85000"/>
            </a:srgbClr>
          </a:solidFill>
          <a:ln>
            <a:noFill/>
          </a:ln>
          <a:effectLst/>
        </p:spPr>
      </p:pic>
      <p:pic>
        <p:nvPicPr>
          <p:cNvPr id="30" name="Picture 29">
            <a:extLst>
              <a:ext uri="{FF2B5EF4-FFF2-40B4-BE49-F238E27FC236}">
                <a16:creationId xmlns:a16="http://schemas.microsoft.com/office/drawing/2014/main" id="{A7CDB064-5BDE-0FCC-383D-92C6BE8CB82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7107890" y="3465476"/>
            <a:ext cx="3268163" cy="2784475"/>
          </a:xfrm>
          <a:prstGeom prst="rect">
            <a:avLst/>
          </a:prstGeom>
        </p:spPr>
      </p:pic>
      <p:pic>
        <p:nvPicPr>
          <p:cNvPr id="31" name="Picture 30">
            <a:extLst>
              <a:ext uri="{FF2B5EF4-FFF2-40B4-BE49-F238E27FC236}">
                <a16:creationId xmlns:a16="http://schemas.microsoft.com/office/drawing/2014/main" id="{D9C79ED3-539C-4B42-E994-A60CEBCE11C3}"/>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23892631" y="3284871"/>
            <a:ext cx="4029528" cy="2820670"/>
          </a:xfrm>
          <a:prstGeom prst="rect">
            <a:avLst/>
          </a:prstGeom>
        </p:spPr>
      </p:pic>
      <p:sp>
        <p:nvSpPr>
          <p:cNvPr id="32" name="TextBox 31">
            <a:extLst>
              <a:ext uri="{FF2B5EF4-FFF2-40B4-BE49-F238E27FC236}">
                <a16:creationId xmlns:a16="http://schemas.microsoft.com/office/drawing/2014/main" id="{AD30FC9F-55D4-4325-6566-4F98A71308EF}"/>
              </a:ext>
            </a:extLst>
          </p:cNvPr>
          <p:cNvSpPr txBox="1"/>
          <p:nvPr/>
        </p:nvSpPr>
        <p:spPr>
          <a:xfrm>
            <a:off x="16549448" y="6218501"/>
            <a:ext cx="4105835" cy="461665"/>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M</a:t>
            </a:r>
            <a:r>
              <a:rPr lang="en-IN" sz="2400" dirty="0" err="1">
                <a:latin typeface="Times New Roman" panose="02020603050405020304" pitchFamily="18" charset="0"/>
                <a:cs typeface="Times New Roman" panose="02020603050405020304" pitchFamily="18" charset="0"/>
              </a:rPr>
              <a:t>ission</a:t>
            </a: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Plannner</a:t>
            </a:r>
            <a:endParaRPr lang="en-IN" sz="2400" dirty="0">
              <a:latin typeface="Times New Roman" panose="02020603050405020304" pitchFamily="18" charset="0"/>
              <a:cs typeface="Times New Roman" panose="02020603050405020304" pitchFamily="18" charset="0"/>
            </a:endParaRPr>
          </a:p>
        </p:txBody>
      </p:sp>
      <p:sp>
        <p:nvSpPr>
          <p:cNvPr id="33" name="TextBox 32">
            <a:extLst>
              <a:ext uri="{FF2B5EF4-FFF2-40B4-BE49-F238E27FC236}">
                <a16:creationId xmlns:a16="http://schemas.microsoft.com/office/drawing/2014/main" id="{552A60E1-1DEB-1B76-95F8-56D7EE5BE670}"/>
              </a:ext>
            </a:extLst>
          </p:cNvPr>
          <p:cNvSpPr txBox="1"/>
          <p:nvPr/>
        </p:nvSpPr>
        <p:spPr>
          <a:xfrm>
            <a:off x="23854477" y="6223672"/>
            <a:ext cx="4105835"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QGC</a:t>
            </a:r>
          </a:p>
        </p:txBody>
      </p:sp>
      <p:sp>
        <p:nvSpPr>
          <p:cNvPr id="34" name="TextBox 33">
            <a:extLst>
              <a:ext uri="{FF2B5EF4-FFF2-40B4-BE49-F238E27FC236}">
                <a16:creationId xmlns:a16="http://schemas.microsoft.com/office/drawing/2014/main" id="{675EB390-73AA-21F1-F3EE-2D55EA8CE45F}"/>
              </a:ext>
            </a:extLst>
          </p:cNvPr>
          <p:cNvSpPr txBox="1"/>
          <p:nvPr/>
        </p:nvSpPr>
        <p:spPr>
          <a:xfrm>
            <a:off x="16259007" y="6653435"/>
            <a:ext cx="5477005" cy="2308324"/>
          </a:xfrm>
          <a:prstGeom prst="rect">
            <a:avLst/>
          </a:prstGeom>
          <a:noFill/>
        </p:spPr>
        <p:txBody>
          <a:bodyPr wrap="square" rtlCol="0">
            <a:spAutoFit/>
          </a:bodyPr>
          <a:lstStyle/>
          <a:p>
            <a:pPr algn="l">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Survey Planning Features:</a:t>
            </a:r>
          </a:p>
          <a:p>
            <a:pPr marL="742950" lvl="1" indent="-285750" algn="l">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Polygon area selection with automated waypoint generation</a:t>
            </a:r>
          </a:p>
          <a:p>
            <a:pPr marL="742950" lvl="1" indent="-285750" algn="l">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Adjustable flight parameters (altitude, overlap, speed)</a:t>
            </a:r>
          </a:p>
          <a:p>
            <a:pPr marL="742950" lvl="1" indent="-285750" algn="l">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Camera trigger points optimization</a:t>
            </a:r>
          </a:p>
        </p:txBody>
      </p:sp>
      <p:sp>
        <p:nvSpPr>
          <p:cNvPr id="35" name="TextBox 34">
            <a:extLst>
              <a:ext uri="{FF2B5EF4-FFF2-40B4-BE49-F238E27FC236}">
                <a16:creationId xmlns:a16="http://schemas.microsoft.com/office/drawing/2014/main" id="{023C46B8-CB59-3901-31BB-78780F2DBEA6}"/>
              </a:ext>
            </a:extLst>
          </p:cNvPr>
          <p:cNvSpPr txBox="1"/>
          <p:nvPr/>
        </p:nvSpPr>
        <p:spPr>
          <a:xfrm>
            <a:off x="23396068" y="6803468"/>
            <a:ext cx="6047013" cy="1569660"/>
          </a:xfrm>
          <a:prstGeom prst="rect">
            <a:avLst/>
          </a:prstGeom>
          <a:noFill/>
        </p:spPr>
        <p:txBody>
          <a:bodyPr wrap="square" rtlCol="0">
            <a:spAutoFit/>
          </a:bodyPr>
          <a:lstStyle/>
          <a:p>
            <a:pPr marL="171450" indent="-1714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Advanced Planning </a:t>
            </a:r>
            <a:r>
              <a:rPr lang="en-US" sz="2400" dirty="0" err="1">
                <a:latin typeface="Times New Roman" panose="02020603050405020304" pitchFamily="18" charset="0"/>
                <a:cs typeface="Times New Roman" panose="02020603050405020304" pitchFamily="18" charset="0"/>
              </a:rPr>
              <a:t>Tools:Grid</a:t>
            </a:r>
            <a:r>
              <a:rPr lang="en-US" sz="2400" dirty="0">
                <a:latin typeface="Times New Roman" panose="02020603050405020304" pitchFamily="18" charset="0"/>
                <a:cs typeface="Times New Roman" panose="02020603050405020304" pitchFamily="18" charset="0"/>
              </a:rPr>
              <a:t> pattern generation with custom spacing</a:t>
            </a:r>
          </a:p>
          <a:p>
            <a:pPr marL="171450" indent="-1714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Terrain following capabilities</a:t>
            </a:r>
          </a:p>
          <a:p>
            <a:pPr marL="171450" indent="-1714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Real-time mission modification</a:t>
            </a:r>
          </a:p>
        </p:txBody>
      </p:sp>
      <p:sp>
        <p:nvSpPr>
          <p:cNvPr id="6" name="TextBox 5">
            <a:extLst>
              <a:ext uri="{FF2B5EF4-FFF2-40B4-BE49-F238E27FC236}">
                <a16:creationId xmlns:a16="http://schemas.microsoft.com/office/drawing/2014/main" id="{FF82AF1D-46BD-804A-1EBD-A85242B936E9}"/>
              </a:ext>
            </a:extLst>
          </p:cNvPr>
          <p:cNvSpPr txBox="1"/>
          <p:nvPr/>
        </p:nvSpPr>
        <p:spPr>
          <a:xfrm>
            <a:off x="833611" y="38643211"/>
            <a:ext cx="13465684" cy="452431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a:ln>
                  <a:noFill/>
                </a:ln>
                <a:solidFill>
                  <a:schemeClr val="tx1"/>
                </a:solidFill>
                <a:effectLst/>
                <a:latin typeface="Arial" panose="020B0604020202020204" pitchFamily="34" charset="0"/>
              </a:rPr>
              <a:t>The input image of the sugarcane crop is first preprocessed using color selection and enhancement techniques to emphasize the leaf areas where disease symptoms are most visible. RGB values are adjusted to highlight the brown or red tones typical of diseases like rust and red rot. Additionally, hue, saturation, and lightness (HSL) values are fine-tuned to improve detection under varying lighting conditions.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a:ln>
                  <a:noFill/>
                </a:ln>
                <a:solidFill>
                  <a:schemeClr val="tx1"/>
                </a:solidFill>
                <a:effectLst/>
                <a:latin typeface="Arial" panose="020B0604020202020204" pitchFamily="34" charset="0"/>
              </a:rPr>
              <a:t>After color enhancement, Canny Edge Detection is applied to identify clear boundaries of the leaf areas and detect spots or discolorations indicative of disease. A region of interest (ROI) is defined, focusing on leaf areas where symptoms are most likely to appear. Finally, using a trained object detection model like YOLO, bounding boxes are generated around suspected disease areas. These boxes, labeled with disease types, are overlaid on the original image, allowing for real-time visual feedback of disease presence on the crop.</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92" name="Title 1">
            <a:extLst>
              <a:ext uri="{FF2B5EF4-FFF2-40B4-BE49-F238E27FC236}">
                <a16:creationId xmlns:a16="http://schemas.microsoft.com/office/drawing/2014/main" id="{B3A7A851-1860-4C59-B909-A0C143A9714B}"/>
              </a:ext>
            </a:extLst>
          </p:cNvPr>
          <p:cNvSpPr txBox="1">
            <a:spLocks/>
          </p:cNvSpPr>
          <p:nvPr/>
        </p:nvSpPr>
        <p:spPr>
          <a:xfrm>
            <a:off x="15666517" y="9146661"/>
            <a:ext cx="13511719" cy="491447"/>
          </a:xfrm>
          <a:prstGeom prst="rect">
            <a:avLst/>
          </a:prstGeom>
          <a:solidFill>
            <a:srgbClr val="92D050"/>
          </a:solidFill>
        </p:spPr>
        <p:txBody>
          <a:bodyPr/>
          <a:lst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a:lstStyle>
          <a:p>
            <a:pPr algn="ctr"/>
            <a:r>
              <a:rPr lang="en-GB" sz="3200" dirty="0">
                <a:solidFill>
                  <a:schemeClr val="bg1"/>
                </a:solidFill>
                <a:latin typeface="Times New Roman" panose="02020603050405020304" pitchFamily="18" charset="0"/>
                <a:cs typeface="Times New Roman" panose="02020603050405020304" pitchFamily="18" charset="0"/>
              </a:rPr>
              <a:t>(E) Drone Setup and GCS</a:t>
            </a:r>
          </a:p>
        </p:txBody>
      </p:sp>
      <p:pic>
        <p:nvPicPr>
          <p:cNvPr id="93" name="Picture 92">
            <a:extLst>
              <a:ext uri="{FF2B5EF4-FFF2-40B4-BE49-F238E27FC236}">
                <a16:creationId xmlns:a16="http://schemas.microsoft.com/office/drawing/2014/main" id="{4A6A8B81-8F60-2F49-3628-87898342AD87}"/>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16924569" y="9716620"/>
            <a:ext cx="4982569" cy="4982569"/>
          </a:xfrm>
          <a:prstGeom prst="rect">
            <a:avLst/>
          </a:prstGeom>
        </p:spPr>
      </p:pic>
      <p:pic>
        <p:nvPicPr>
          <p:cNvPr id="94" name="Picture 93">
            <a:extLst>
              <a:ext uri="{FF2B5EF4-FFF2-40B4-BE49-F238E27FC236}">
                <a16:creationId xmlns:a16="http://schemas.microsoft.com/office/drawing/2014/main" id="{1BE3BED5-10DA-6E97-6058-E3970C963CB1}"/>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p:blipFill>
        <p:spPr>
          <a:xfrm>
            <a:off x="22857131" y="10056301"/>
            <a:ext cx="6026964" cy="3390166"/>
          </a:xfrm>
          <a:prstGeom prst="rect">
            <a:avLst/>
          </a:prstGeom>
        </p:spPr>
      </p:pic>
      <p:sp>
        <p:nvSpPr>
          <p:cNvPr id="95" name="TextBox 94">
            <a:extLst>
              <a:ext uri="{FF2B5EF4-FFF2-40B4-BE49-F238E27FC236}">
                <a16:creationId xmlns:a16="http://schemas.microsoft.com/office/drawing/2014/main" id="{37FF8834-DA05-7FBB-BC42-4D9F2A2B263B}"/>
              </a:ext>
            </a:extLst>
          </p:cNvPr>
          <p:cNvSpPr txBox="1"/>
          <p:nvPr/>
        </p:nvSpPr>
        <p:spPr>
          <a:xfrm>
            <a:off x="15840519" y="13733795"/>
            <a:ext cx="13511719" cy="2041585"/>
          </a:xfrm>
          <a:prstGeom prst="rect">
            <a:avLst/>
          </a:prstGeom>
          <a:noFill/>
        </p:spPr>
        <p:txBody>
          <a:bodyPr wrap="square" rtlCol="0">
            <a:spAutoFit/>
          </a:bodyPr>
          <a:lstStyle/>
          <a:p>
            <a:pPr marL="800100" indent="-342900">
              <a:lnSpc>
                <a:spcPct val="107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The drone system is built on a reliable quadcopter platform using Pixhawk flight controller, integrated with essential components for autonomous agricultural missions. The setup prioritizes stability, endurance, and precision required for effective crop monitoring</a:t>
            </a:r>
            <a:r>
              <a:rPr lang="en-IN" sz="8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a:p>
            <a:pPr marL="800100" indent="-342900">
              <a:lnSpc>
                <a:spcPct val="107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user interface is designed for simplicity and efficiency, allowing operators to easily plan, execute, and monitor agricultural missions.</a:t>
            </a:r>
          </a:p>
        </p:txBody>
      </p:sp>
      <p:sp>
        <p:nvSpPr>
          <p:cNvPr id="96" name="Title 1">
            <a:extLst>
              <a:ext uri="{FF2B5EF4-FFF2-40B4-BE49-F238E27FC236}">
                <a16:creationId xmlns:a16="http://schemas.microsoft.com/office/drawing/2014/main" id="{8B1707C6-665F-30A1-CA02-1B2BA574E65B}"/>
              </a:ext>
            </a:extLst>
          </p:cNvPr>
          <p:cNvSpPr txBox="1">
            <a:spLocks/>
          </p:cNvSpPr>
          <p:nvPr/>
        </p:nvSpPr>
        <p:spPr>
          <a:xfrm>
            <a:off x="1028788" y="17038349"/>
            <a:ext cx="13511719" cy="491447"/>
          </a:xfrm>
          <a:prstGeom prst="rect">
            <a:avLst/>
          </a:prstGeom>
          <a:solidFill>
            <a:srgbClr val="92D050"/>
          </a:solidFill>
        </p:spPr>
        <p:txBody>
          <a:bodyPr/>
          <a:lst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a:lstStyle>
          <a:p>
            <a:pPr algn="ctr"/>
            <a:r>
              <a:rPr lang="en-GB" sz="3200" dirty="0">
                <a:solidFill>
                  <a:schemeClr val="bg1"/>
                </a:solidFill>
                <a:latin typeface="Times New Roman" panose="02020603050405020304" pitchFamily="18" charset="0"/>
                <a:cs typeface="Times New Roman" panose="02020603050405020304" pitchFamily="18" charset="0"/>
              </a:rPr>
              <a:t>(C) Architecture Diagram</a:t>
            </a:r>
          </a:p>
        </p:txBody>
      </p:sp>
      <p:sp>
        <p:nvSpPr>
          <p:cNvPr id="2" name="TextBox 1">
            <a:extLst>
              <a:ext uri="{FF2B5EF4-FFF2-40B4-BE49-F238E27FC236}">
                <a16:creationId xmlns:a16="http://schemas.microsoft.com/office/drawing/2014/main" id="{0F43C92D-2152-3BA0-FA90-D6C0A7753DE8}"/>
              </a:ext>
            </a:extLst>
          </p:cNvPr>
          <p:cNvSpPr txBox="1"/>
          <p:nvPr/>
        </p:nvSpPr>
        <p:spPr>
          <a:xfrm>
            <a:off x="15694023" y="32690623"/>
            <a:ext cx="13465684" cy="10341293"/>
          </a:xfrm>
          <a:prstGeom prst="rect">
            <a:avLst/>
          </a:prstGeom>
          <a:noFill/>
        </p:spPr>
        <p:txBody>
          <a:bodyPr wrap="square" rtlCol="0">
            <a:spAutoFit/>
          </a:bodyPr>
          <a:lstStyle/>
          <a:p>
            <a:pPr marL="228600" marR="0" lvl="0" indent="-228600"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Mendoza-Bernal, J., Gonzále</a:t>
            </a:r>
            <a:r>
              <a:rPr lang="en-US" altLang="en-US" sz="2400" dirty="0">
                <a:latin typeface="Times New Roman" panose="02020603050405020304" pitchFamily="18" charset="0"/>
                <a:cs typeface="Times New Roman" panose="02020603050405020304" pitchFamily="18" charset="0"/>
              </a:rPr>
              <a:t>z-Vidal, A., &amp; </a:t>
            </a:r>
            <a:r>
              <a:rPr lang="en-US" altLang="en-US" sz="2400" dirty="0" err="1">
                <a:latin typeface="Times New Roman" panose="02020603050405020304" pitchFamily="18" charset="0"/>
                <a:cs typeface="Times New Roman" panose="02020603050405020304" pitchFamily="18" charset="0"/>
              </a:rPr>
              <a:t>Skarmeta</a:t>
            </a:r>
            <a:r>
              <a:rPr lang="en-US" altLang="en-US" sz="2400" dirty="0">
                <a:latin typeface="Times New Roman" panose="02020603050405020304" pitchFamily="18" charset="0"/>
                <a:cs typeface="Times New Roman" panose="02020603050405020304" pitchFamily="18" charset="0"/>
              </a:rPr>
              <a:t>, A. F. (2024). A Convolutional Neural Network approach for image-based anomaly detection in smart agriculture. Expert Systems With Applications, 247, 123210. </a:t>
            </a:r>
            <a:r>
              <a:rPr lang="en-US" altLang="en-US" sz="240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https://doi.org/10.1016/j.eswa.2024.123210</a:t>
            </a:r>
            <a:endParaRPr lang="en-US" altLang="en-US" sz="2400" dirty="0">
              <a:latin typeface="Times New Roman" panose="02020603050405020304" pitchFamily="18" charset="0"/>
              <a:cs typeface="Times New Roman" panose="02020603050405020304" pitchFamily="18" charset="0"/>
            </a:endParaRPr>
          </a:p>
          <a:p>
            <a:pPr marL="228600" marR="0" lvl="0" indent="-228600" defTabSz="914400" rtl="0" eaLnBrk="0" fontAlgn="base" latinLnBrk="0" hangingPunct="0">
              <a:lnSpc>
                <a:spcPct val="100000"/>
              </a:lnSpc>
              <a:spcBef>
                <a:spcPct val="0"/>
              </a:spcBef>
              <a:spcAft>
                <a:spcPct val="0"/>
              </a:spcAft>
              <a:buClrTx/>
              <a:buSzTx/>
              <a:buFont typeface="+mj-lt"/>
              <a:buAutoNum type="arabicPeriod"/>
              <a:tabLst/>
            </a:pPr>
            <a:endParaRPr lang="en-US" altLang="en-US" sz="2400" dirty="0">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r>
              <a:rPr lang="en-US" altLang="en-US" sz="2400" dirty="0">
                <a:latin typeface="Times New Roman" panose="02020603050405020304" pitchFamily="18" charset="0"/>
                <a:cs typeface="Times New Roman" panose="02020603050405020304" pitchFamily="18" charset="0"/>
              </a:rPr>
              <a:t>Xu, W., Xu, T., Thomasson, J. A., Chen, W., Karthikeyan, R., Tian, G., Shi, Y., Ji, C., &amp; Su, Q. (2023). A lightweight SSV2-YOLO based model for detection of sugarcane aphids in unstructured natural environments. Computers and Electronics in Agriculture, 211, 107961. </a:t>
            </a:r>
            <a:r>
              <a:rPr lang="en-US" altLang="en-US" sz="240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https://doi.org/10.1016</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hlinkClick r:id="rId10"/>
              </a:rPr>
              <a:t>/j.compag.2023.107961</a:t>
            </a:r>
            <a:endParaRPr lang="en-US" altLang="en-US" sz="2400" dirty="0">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Singh, E., Pratap, A., Mehta, U., &amp;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Azid</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 I. (2024). Smart Agriculture Drone for Crop Spraying Using Image-Processing and Machine Learning Techniques: Experimental Validation.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IoT</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5</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 250–270.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hlinkClick r:id="rId11"/>
              </a:rPr>
              <a:t>https://doi.org/10.3390/iot5020013</a:t>
            </a:r>
            <a:endParaRPr lang="en-US" altLang="en-US" sz="2400" dirty="0">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Attri</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 Awasthi, L. K., Sharma, T. P., &amp;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Rathee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 (2023). A review of deep learning techniques used in agriculture.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Ecological Informatics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77</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102217.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hlinkClick r:id="rId12"/>
              </a:rPr>
              <a:t>https://doi.org/10.1016/j.ecoinf.2023.102217</a:t>
            </a: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Aldakheel</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 A.,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Zakariah</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 &amp;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Alabdalall</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H. (2024). Detection and identification of plant leaf diseases using YOLOv4.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Frontiers in Plant Science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15</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hlinkClick r:id="rId13"/>
              </a:rPr>
              <a:t>https://doi.org/10.3389/fpls.2024.1355941</a:t>
            </a:r>
            <a:endParaRPr lang="en-US" altLang="en-US" sz="2400" dirty="0">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endParaRPr lang="en-US" altLang="en-US" sz="2400" dirty="0">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Ariwa</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 N., Markus, C.,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Teneke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 G., Adamu, S., &amp;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Fumlack</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K. G. (2024). Plant Disease Detection Using Yolo Machine Learning Approach.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British Journal of Computer Networking and Information Technology</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7</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 115–129. https://doi.org/10.52589/bjcnit-ejwgfw6d</a:t>
            </a:r>
            <a:endParaRPr lang="en-US" altLang="en-US" sz="2400" dirty="0">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endParaRPr lang="en-US" altLang="en-US" sz="2400" dirty="0">
              <a:latin typeface="Times New Roman" panose="02020603050405020304" pitchFamily="18" charset="0"/>
              <a:cs typeface="Times New Roman" panose="02020603050405020304" pitchFamily="18" charset="0"/>
            </a:endParaRPr>
          </a:p>
          <a:p>
            <a:pPr marL="228600" indent="-228600" eaLnBrk="0" fontAlgn="base" hangingPunct="0">
              <a:spcBef>
                <a:spcPct val="0"/>
              </a:spcBef>
              <a:spcAft>
                <a:spcPct val="0"/>
              </a:spcAft>
              <a:buFont typeface="+mj-lt"/>
              <a:buAutoNum type="arabicPeriod"/>
            </a:pP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Narmilan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Gonzalez, F.,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Salgadoe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&amp; Powell, K. (2022). Detection of White Leaf Disease in Sugarcane Using Machine Learning Techniques over UAV Multispectral Images.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Drones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6</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(9), 230. </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hlinkClick r:id="rId14"/>
              </a:rPr>
              <a:t>https://doi.org/10.3390/drones6090230</a:t>
            </a: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br>
              <a:rPr lang="en-US" sz="1800" dirty="0">
                <a:effectLst/>
                <a:latin typeface="Times New Roman" panose="02020603050405020304" pitchFamily="18" charset="0"/>
                <a:ea typeface="SimSun" panose="02010600030101010101" pitchFamily="2" charset="-122"/>
                <a:cs typeface="Times New Roman" panose="02020603050405020304" pitchFamily="18" charset="0"/>
              </a:rPr>
            </a:br>
            <a:endParaRPr lang="en-IN" sz="24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C0FC408-C7A0-5C5D-66FC-C9DEBD29550E}"/>
              </a:ext>
            </a:extLst>
          </p:cNvPr>
          <p:cNvPicPr>
            <a:picLocks noChangeAspect="1"/>
          </p:cNvPicPr>
          <p:nvPr/>
        </p:nvPicPr>
        <p:blipFill>
          <a:blip r:embed="rId15" cstate="print">
            <a:extLst>
              <a:ext uri="{28A0092B-C50C-407E-A947-70E740481C1C}">
                <a14:useLocalDpi xmlns:a14="http://schemas.microsoft.com/office/drawing/2010/main" val="0"/>
              </a:ext>
            </a:extLst>
          </a:blip>
          <a:srcRect/>
          <a:stretch/>
        </p:blipFill>
        <p:spPr>
          <a:xfrm>
            <a:off x="16180916" y="24928632"/>
            <a:ext cx="5572043" cy="3134273"/>
          </a:xfrm>
          <a:prstGeom prst="rect">
            <a:avLst/>
          </a:prstGeom>
        </p:spPr>
      </p:pic>
      <p:pic>
        <p:nvPicPr>
          <p:cNvPr id="10" name="Picture 9">
            <a:extLst>
              <a:ext uri="{FF2B5EF4-FFF2-40B4-BE49-F238E27FC236}">
                <a16:creationId xmlns:a16="http://schemas.microsoft.com/office/drawing/2014/main" id="{B1A992F7-553B-67A7-D5E3-94919CEF12D9}"/>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p:blipFill>
        <p:spPr>
          <a:xfrm>
            <a:off x="22797517" y="17984552"/>
            <a:ext cx="5835799" cy="3282636"/>
          </a:xfrm>
          <a:prstGeom prst="rect">
            <a:avLst/>
          </a:prstGeom>
        </p:spPr>
      </p:pic>
      <p:pic>
        <p:nvPicPr>
          <p:cNvPr id="12" name="Picture 11">
            <a:extLst>
              <a:ext uri="{FF2B5EF4-FFF2-40B4-BE49-F238E27FC236}">
                <a16:creationId xmlns:a16="http://schemas.microsoft.com/office/drawing/2014/main" id="{C6144EB8-A584-543F-FDC5-88B2C33843B8}"/>
              </a:ext>
            </a:extLst>
          </p:cNvPr>
          <p:cNvPicPr>
            <a:picLocks noChangeAspect="1"/>
          </p:cNvPicPr>
          <p:nvPr/>
        </p:nvPicPr>
        <p:blipFill>
          <a:blip r:embed="rId17" cstate="print">
            <a:extLst>
              <a:ext uri="{28A0092B-C50C-407E-A947-70E740481C1C}">
                <a14:useLocalDpi xmlns:a14="http://schemas.microsoft.com/office/drawing/2010/main" val="0"/>
              </a:ext>
            </a:extLst>
          </a:blip>
          <a:srcRect/>
          <a:stretch/>
        </p:blipFill>
        <p:spPr>
          <a:xfrm>
            <a:off x="23084591" y="24672944"/>
            <a:ext cx="5572043" cy="3134273"/>
          </a:xfrm>
          <a:prstGeom prst="rect">
            <a:avLst/>
          </a:prstGeom>
        </p:spPr>
      </p:pic>
      <p:pic>
        <p:nvPicPr>
          <p:cNvPr id="14" name="Picture 13">
            <a:extLst>
              <a:ext uri="{FF2B5EF4-FFF2-40B4-BE49-F238E27FC236}">
                <a16:creationId xmlns:a16="http://schemas.microsoft.com/office/drawing/2014/main" id="{C97AF2EC-1E52-49C6-9071-2AA4A6824E0A}"/>
              </a:ext>
            </a:extLst>
          </p:cNvPr>
          <p:cNvPicPr>
            <a:picLocks noChangeAspect="1"/>
          </p:cNvPicPr>
          <p:nvPr/>
        </p:nvPicPr>
        <p:blipFill>
          <a:blip r:embed="rId18">
            <a:extLst>
              <a:ext uri="{96DAC541-7B7A-43D3-8B79-37D633B846F1}">
                <asvg:svgBlip xmlns:asvg="http://schemas.microsoft.com/office/drawing/2016/SVG/main" r:embed="rId19"/>
              </a:ext>
            </a:extLst>
          </a:blip>
          <a:srcRect/>
          <a:stretch/>
        </p:blipFill>
        <p:spPr>
          <a:xfrm>
            <a:off x="16312293" y="17911974"/>
            <a:ext cx="5835799" cy="3298495"/>
          </a:xfrm>
          <a:prstGeom prst="rect">
            <a:avLst/>
          </a:prstGeom>
        </p:spPr>
      </p:pic>
      <p:sp>
        <p:nvSpPr>
          <p:cNvPr id="15" name="TextBox 14">
            <a:extLst>
              <a:ext uri="{FF2B5EF4-FFF2-40B4-BE49-F238E27FC236}">
                <a16:creationId xmlns:a16="http://schemas.microsoft.com/office/drawing/2014/main" id="{0CD875C0-2B3F-AAC5-383B-497CE47792DB}"/>
              </a:ext>
            </a:extLst>
          </p:cNvPr>
          <p:cNvSpPr txBox="1"/>
          <p:nvPr/>
        </p:nvSpPr>
        <p:spPr>
          <a:xfrm>
            <a:off x="16430500" y="21444976"/>
            <a:ext cx="4949091" cy="3416320"/>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This view displays a live feed from the drone monitoring sugarcane crops, showing vital data such as speed, altitude, and flight time. The interface allows for real-time tracking of crop health and growth patterns. Users can manually adjust the drone’s position with directional controls for precise field surveillance.</a:t>
            </a:r>
            <a:endParaRPr lang="en-IN" sz="2400" dirty="0">
              <a:latin typeface="Times New Roman" panose="02020603050405020304" pitchFamily="18" charset="0"/>
              <a:cs typeface="Times New Roman" panose="02020603050405020304" pitchFamily="18" charset="0"/>
            </a:endParaRPr>
          </a:p>
        </p:txBody>
      </p:sp>
      <p:sp>
        <p:nvSpPr>
          <p:cNvPr id="62" name="TextBox 61">
            <a:extLst>
              <a:ext uri="{FF2B5EF4-FFF2-40B4-BE49-F238E27FC236}">
                <a16:creationId xmlns:a16="http://schemas.microsoft.com/office/drawing/2014/main" id="{45341CF9-F4C0-D6AC-18B2-689D85E36E91}"/>
              </a:ext>
            </a:extLst>
          </p:cNvPr>
          <p:cNvSpPr txBox="1"/>
          <p:nvPr/>
        </p:nvSpPr>
        <p:spPr>
          <a:xfrm>
            <a:off x="23339599" y="21360250"/>
            <a:ext cx="4949091" cy="3416320"/>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The path planning module allows users to define a flight path for the drone, covering the crop area systematically. The map view shows the planned path overlaid on the field, enabling efficient and complete area coverage. This feature optimizes the drone’s route to minimize flight time and battery usage.</a:t>
            </a:r>
            <a:endParaRPr lang="en-IN" sz="2400" dirty="0">
              <a:latin typeface="Times New Roman" panose="02020603050405020304" pitchFamily="18" charset="0"/>
              <a:cs typeface="Times New Roman" panose="02020603050405020304" pitchFamily="18" charset="0"/>
            </a:endParaRPr>
          </a:p>
        </p:txBody>
      </p:sp>
      <p:sp>
        <p:nvSpPr>
          <p:cNvPr id="63" name="TextBox 62">
            <a:extLst>
              <a:ext uri="{FF2B5EF4-FFF2-40B4-BE49-F238E27FC236}">
                <a16:creationId xmlns:a16="http://schemas.microsoft.com/office/drawing/2014/main" id="{71FB27A8-AF99-0249-F8AD-1D9C506FDC01}"/>
              </a:ext>
            </a:extLst>
          </p:cNvPr>
          <p:cNvSpPr txBox="1"/>
          <p:nvPr/>
        </p:nvSpPr>
        <p:spPr>
          <a:xfrm>
            <a:off x="15967981" y="28366592"/>
            <a:ext cx="6683000" cy="2677656"/>
          </a:xfrm>
          <a:prstGeom prst="rect">
            <a:avLst/>
          </a:prstGeom>
          <a:noFill/>
        </p:spPr>
        <p:txBody>
          <a:bodyPr wrap="square" rtlCol="0">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lang="en-US" altLang="en-US" sz="2400" dirty="0">
                <a:latin typeface="Times New Roman" panose="02020603050405020304" pitchFamily="18" charset="0"/>
                <a:cs typeface="Times New Roman" panose="02020603050405020304" pitchFamily="18" charset="0"/>
              </a:rPr>
              <a:t>This screen enables the selection of specific diseases for detection, such as rust and red rot, alongside environmental factors like temperature, humidity, wind speed, and UV index. The anomaly detection threshold can be adjusted, allowing users to define the sensitivity of disease detection based on current field conditions.</a:t>
            </a:r>
          </a:p>
        </p:txBody>
      </p:sp>
      <p:sp>
        <p:nvSpPr>
          <p:cNvPr id="64" name="TextBox 63">
            <a:extLst>
              <a:ext uri="{FF2B5EF4-FFF2-40B4-BE49-F238E27FC236}">
                <a16:creationId xmlns:a16="http://schemas.microsoft.com/office/drawing/2014/main" id="{59010651-5744-029E-0976-18FE2F98026A}"/>
              </a:ext>
            </a:extLst>
          </p:cNvPr>
          <p:cNvSpPr txBox="1"/>
          <p:nvPr/>
        </p:nvSpPr>
        <p:spPr>
          <a:xfrm>
            <a:off x="23339599" y="28338005"/>
            <a:ext cx="4949091" cy="3416320"/>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In manual mode, users can select the number of active nozzles and control the spray intensity for targeted chemical application. The sprayer statistics provide information on the area covered, chemical usage, and efficiency to help manage resources. This mode is ideal for precise, small-area treatments.</a:t>
            </a:r>
            <a:endParaRPr lang="en-IN" sz="24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287D4B57-8EF8-7F8B-8115-DEC04CC595A2}"/>
              </a:ext>
            </a:extLst>
          </p:cNvPr>
          <p:cNvPicPr>
            <a:picLocks noChangeAspect="1"/>
          </p:cNvPicPr>
          <p:nvPr/>
        </p:nvPicPr>
        <p:blipFill>
          <a:blip r:embed="rId20" cstate="print">
            <a:extLst>
              <a:ext uri="{28A0092B-C50C-407E-A947-70E740481C1C}">
                <a14:useLocalDpi xmlns:a14="http://schemas.microsoft.com/office/drawing/2010/main" val="0"/>
              </a:ext>
            </a:extLst>
          </a:blip>
          <a:srcRect t="2707"/>
          <a:stretch/>
        </p:blipFill>
        <p:spPr>
          <a:xfrm>
            <a:off x="3323689" y="7288679"/>
            <a:ext cx="8982644" cy="9334725"/>
          </a:xfrm>
          <a:prstGeom prst="rect">
            <a:avLst/>
          </a:prstGeom>
        </p:spPr>
      </p:pic>
      <p:pic>
        <p:nvPicPr>
          <p:cNvPr id="53" name="Picture 52">
            <a:extLst>
              <a:ext uri="{FF2B5EF4-FFF2-40B4-BE49-F238E27FC236}">
                <a16:creationId xmlns:a16="http://schemas.microsoft.com/office/drawing/2014/main" id="{2EFB886E-2085-D479-307A-1A072DDF7128}"/>
              </a:ext>
            </a:extLst>
          </p:cNvPr>
          <p:cNvPicPr>
            <a:picLocks noChangeAspect="1"/>
          </p:cNvPicPr>
          <p:nvPr/>
        </p:nvPicPr>
        <p:blipFill>
          <a:blip r:embed="rId21"/>
          <a:stretch>
            <a:fillRect/>
          </a:stretch>
        </p:blipFill>
        <p:spPr>
          <a:xfrm>
            <a:off x="1922116" y="21299009"/>
            <a:ext cx="12107965" cy="4639322"/>
          </a:xfrm>
          <a:prstGeom prst="rect">
            <a:avLst/>
          </a:prstGeom>
        </p:spPr>
      </p:pic>
      <p:grpSp>
        <p:nvGrpSpPr>
          <p:cNvPr id="54" name="Group 53">
            <a:extLst>
              <a:ext uri="{FF2B5EF4-FFF2-40B4-BE49-F238E27FC236}">
                <a16:creationId xmlns:a16="http://schemas.microsoft.com/office/drawing/2014/main" id="{5E746B30-240A-6802-10F6-CE50B6B35910}"/>
              </a:ext>
            </a:extLst>
          </p:cNvPr>
          <p:cNvGrpSpPr/>
          <p:nvPr/>
        </p:nvGrpSpPr>
        <p:grpSpPr>
          <a:xfrm>
            <a:off x="5821571" y="26245641"/>
            <a:ext cx="3918010" cy="2858742"/>
            <a:chOff x="9099374" y="2697419"/>
            <a:chExt cx="2435347" cy="1600881"/>
          </a:xfrm>
        </p:grpSpPr>
        <p:sp>
          <p:nvSpPr>
            <p:cNvPr id="55" name="Rectangle: Rounded Corners 54">
              <a:extLst>
                <a:ext uri="{FF2B5EF4-FFF2-40B4-BE49-F238E27FC236}">
                  <a16:creationId xmlns:a16="http://schemas.microsoft.com/office/drawing/2014/main" id="{E13B8DC5-5607-AAF3-F315-B6F1672BC4B3}"/>
                </a:ext>
              </a:extLst>
            </p:cNvPr>
            <p:cNvSpPr/>
            <p:nvPr/>
          </p:nvSpPr>
          <p:spPr>
            <a:xfrm>
              <a:off x="9099374" y="2697419"/>
              <a:ext cx="2435347" cy="1600881"/>
            </a:xfrm>
            <a:prstGeom prst="roundRect">
              <a:avLst/>
            </a:prstGeom>
            <a:gradFill>
              <a:gsLst>
                <a:gs pos="0">
                  <a:schemeClr val="accent1">
                    <a:alpha val="5000"/>
                    <a:lumMod val="9000"/>
                    <a:lumOff val="91000"/>
                  </a:schemeClr>
                </a:gs>
                <a:gs pos="100000">
                  <a:srgbClr val="B6114D">
                    <a:alpha val="20000"/>
                  </a:srgbClr>
                </a:gs>
              </a:gsLst>
              <a:path path="shape">
                <a:fillToRect l="50000" t="50000" r="50000" b="50000"/>
              </a:path>
            </a:gradFill>
            <a:ln>
              <a:gradFill>
                <a:gsLst>
                  <a:gs pos="0">
                    <a:srgbClr val="B6114D"/>
                  </a:gs>
                  <a:gs pos="100000">
                    <a:srgbClr val="B6114D"/>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Times New Roman" panose="02020603050405020304" pitchFamily="18" charset="0"/>
                <a:cs typeface="Times New Roman" panose="02020603050405020304" pitchFamily="18" charset="0"/>
              </a:endParaRPr>
            </a:p>
          </p:txBody>
        </p:sp>
        <p:pic>
          <p:nvPicPr>
            <p:cNvPr id="56" name="Picture 55">
              <a:extLst>
                <a:ext uri="{FF2B5EF4-FFF2-40B4-BE49-F238E27FC236}">
                  <a16:creationId xmlns:a16="http://schemas.microsoft.com/office/drawing/2014/main" id="{E0F34EE0-D99E-B2FE-D051-2FE5273ABF4E}"/>
                </a:ext>
              </a:extLst>
            </p:cNvPr>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9139711" y="2697420"/>
              <a:ext cx="2354672" cy="1569780"/>
            </a:xfrm>
            <a:prstGeom prst="rect">
              <a:avLst/>
            </a:prstGeom>
            <a:ln>
              <a:noFill/>
            </a:ln>
            <a:effectLst>
              <a:softEdge rad="112500"/>
            </a:effectLst>
          </p:spPr>
        </p:pic>
      </p:grpSp>
      <p:cxnSp>
        <p:nvCxnSpPr>
          <p:cNvPr id="66" name="Straight Arrow Connector 65">
            <a:extLst>
              <a:ext uri="{FF2B5EF4-FFF2-40B4-BE49-F238E27FC236}">
                <a16:creationId xmlns:a16="http://schemas.microsoft.com/office/drawing/2014/main" id="{9E9020C2-484B-ADFE-7038-03334FFE7A39}"/>
              </a:ext>
            </a:extLst>
          </p:cNvPr>
          <p:cNvCxnSpPr>
            <a:cxnSpLocks/>
            <a:stCxn id="57" idx="2"/>
          </p:cNvCxnSpPr>
          <p:nvPr/>
        </p:nvCxnSpPr>
        <p:spPr>
          <a:xfrm>
            <a:off x="7697398" y="20035216"/>
            <a:ext cx="0" cy="12811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71" name="Picture 70">
            <a:extLst>
              <a:ext uri="{FF2B5EF4-FFF2-40B4-BE49-F238E27FC236}">
                <a16:creationId xmlns:a16="http://schemas.microsoft.com/office/drawing/2014/main" id="{D649152D-61D0-8044-4C03-034DB37809B4}"/>
              </a:ext>
            </a:extLst>
          </p:cNvPr>
          <p:cNvPicPr>
            <a:picLocks noChangeAspect="1"/>
          </p:cNvPicPr>
          <p:nvPr/>
        </p:nvPicPr>
        <p:blipFill>
          <a:blip r:embed="rId23" cstate="print">
            <a:extLst>
              <a:ext uri="{28A0092B-C50C-407E-A947-70E740481C1C}">
                <a14:useLocalDpi xmlns:a14="http://schemas.microsoft.com/office/drawing/2010/main" val="0"/>
              </a:ext>
            </a:extLst>
          </a:blip>
          <a:srcRect/>
          <a:stretch/>
        </p:blipFill>
        <p:spPr>
          <a:xfrm>
            <a:off x="4216918" y="30647034"/>
            <a:ext cx="7902150" cy="7902150"/>
          </a:xfrm>
          <a:prstGeom prst="rect">
            <a:avLst/>
          </a:prstGeom>
        </p:spPr>
      </p:pic>
      <p:sp>
        <p:nvSpPr>
          <p:cNvPr id="11" name="Rectangle 3">
            <a:extLst>
              <a:ext uri="{FF2B5EF4-FFF2-40B4-BE49-F238E27FC236}">
                <a16:creationId xmlns:a16="http://schemas.microsoft.com/office/drawing/2014/main" id="{D6DEF7FB-A19B-79D6-8F67-2B8CA3D69C66}"/>
              </a:ext>
            </a:extLst>
          </p:cNvPr>
          <p:cNvSpPr>
            <a:spLocks noChangeArrowheads="1"/>
          </p:cNvSpPr>
          <p:nvPr/>
        </p:nvSpPr>
        <p:spPr bwMode="auto">
          <a:xfrm>
            <a:off x="0" y="43934"/>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3928663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0B5F47233843042880735E18FAA59BE" ma:contentTypeVersion="2" ma:contentTypeDescription="Create a new document." ma:contentTypeScope="" ma:versionID="13eaac3c468bfd56fd5a076065d1d2dd">
  <xsd:schema xmlns:xsd="http://www.w3.org/2001/XMLSchema" xmlns:xs="http://www.w3.org/2001/XMLSchema" xmlns:p="http://schemas.microsoft.com/office/2006/metadata/properties" xmlns:ns2="1a1e5d50-b72e-4320-85cd-2c2e09c62374" targetNamespace="http://schemas.microsoft.com/office/2006/metadata/properties" ma:root="true" ma:fieldsID="6bc13f7fbf386c38a4a11010a54e8e15" ns2:_="">
    <xsd:import namespace="1a1e5d50-b72e-4320-85cd-2c2e09c62374"/>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1e5d50-b72e-4320-85cd-2c2e09c6237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9E99C7-0682-48D1-AEBB-8C4D30A80DB3}">
  <ds:schemaRefs>
    <ds:schemaRef ds:uri="http://www.w3.org/XML/1998/namespace"/>
    <ds:schemaRef ds:uri="http://purl.org/dc/dcmitype/"/>
    <ds:schemaRef ds:uri="http://schemas.openxmlformats.org/package/2006/metadata/core-properties"/>
    <ds:schemaRef ds:uri="http://schemas.microsoft.com/office/2006/metadata/properties"/>
    <ds:schemaRef ds:uri="http://purl.org/dc/elements/1.1/"/>
    <ds:schemaRef ds:uri="http://purl.org/dc/terms/"/>
    <ds:schemaRef ds:uri="http://schemas.microsoft.com/office/2006/documentManagement/types"/>
    <ds:schemaRef ds:uri="http://schemas.microsoft.com/office/infopath/2007/PartnerControls"/>
    <ds:schemaRef ds:uri="1a1e5d50-b72e-4320-85cd-2c2e09c62374"/>
  </ds:schemaRefs>
</ds:datastoreItem>
</file>

<file path=customXml/itemProps2.xml><?xml version="1.0" encoding="utf-8"?>
<ds:datastoreItem xmlns:ds="http://schemas.openxmlformats.org/officeDocument/2006/customXml" ds:itemID="{8E204F40-53ED-455E-AEBC-50E9CB6A6F88}">
  <ds:schemaRefs>
    <ds:schemaRef ds:uri="http://schemas.microsoft.com/sharepoint/v3/contenttype/forms"/>
  </ds:schemaRefs>
</ds:datastoreItem>
</file>

<file path=customXml/itemProps3.xml><?xml version="1.0" encoding="utf-8"?>
<ds:datastoreItem xmlns:ds="http://schemas.openxmlformats.org/officeDocument/2006/customXml" ds:itemID="{B04FE422-37AB-4004-A37E-A48917C5764B}">
  <ds:schemaRefs>
    <ds:schemaRef ds:uri="1a1e5d50-b72e-4320-85cd-2c2e09c6237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TotalTime>549</TotalTime>
  <Words>1017</Words>
  <Application>Microsoft Office PowerPoint</Application>
  <PresentationFormat>Custom</PresentationFormat>
  <Paragraphs>48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Aravindh Mahendran</dc:creator>
  <cp:lastModifiedBy>Sashank Sasi</cp:lastModifiedBy>
  <cp:revision>45</cp:revision>
  <dcterms:created xsi:type="dcterms:W3CDTF">2016-09-20T18:32:57Z</dcterms:created>
  <dcterms:modified xsi:type="dcterms:W3CDTF">2024-11-09T09:25:04Z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0x010100B0B5F47233843042880735E18FAA59BE</vt:lpwstr>
  </property>
</Properties>
</file>

<file path=docProps/thumbnail.jpeg>
</file>